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9.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theme/theme9.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11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37.xml" ContentType="application/vnd.openxmlformats-officedocument.presentationml.slideLayout+xml"/>
  <Override PartName="/ppt/slideLayouts/slideLayout7.xml" ContentType="application/vnd.openxmlformats-officedocument.presentationml.slideLayout+xml"/>
  <Override PartName="/ppt/slideLayouts/slideLayout38.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128.xml" ContentType="application/vnd.openxmlformats-officedocument.presentationml.slideLayout+xml"/>
  <Override PartName="/ppt/slideLayouts/slideLayout40.xml" ContentType="application/vnd.openxmlformats-officedocument.presentationml.slideLayout+xml"/>
  <Override PartName="/ppt/slideLayouts/slideLayout12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55.xml.rels" ContentType="application/vnd.openxmlformats-package.relationships+xml"/>
  <Override PartName="/ppt/slideLayouts/_rels/slideLayout3.xml.rels" ContentType="application/vnd.openxmlformats-package.relationships+xml"/>
  <Override PartName="/ppt/slideLayouts/_rels/slideLayout56.xml.rels" ContentType="application/vnd.openxmlformats-package.relationships+xml"/>
  <Override PartName="/ppt/slideLayouts/_rels/slideLayout4.xml.rels" ContentType="application/vnd.openxmlformats-package.relationships+xml"/>
  <Override PartName="/ppt/slideLayouts/_rels/slideLayout57.xml.rels" ContentType="application/vnd.openxmlformats-package.relationships+xml"/>
  <Override PartName="/ppt/slideLayouts/_rels/slideLayout5.xml.rels" ContentType="application/vnd.openxmlformats-package.relationships+xml"/>
  <Override PartName="/ppt/slideLayouts/_rels/slideLayout58.xml.rels" ContentType="application/vnd.openxmlformats-package.relationships+xml"/>
  <Override PartName="/ppt/slideLayouts/_rels/slideLayout6.xml.rels" ContentType="application/vnd.openxmlformats-package.relationships+xml"/>
  <Override PartName="/ppt/slideLayouts/_rels/slideLayout59.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08.xml.rels" ContentType="application/vnd.openxmlformats-package.relationships+xml"/>
  <Override PartName="/ppt/slideLayouts/_rels/slideLayout109.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18.xml.rels" ContentType="application/vnd.openxmlformats-package.relationships+xml"/>
  <Override PartName="/ppt/slideLayouts/_rels/slideLayout119.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28.xml.rels" ContentType="application/vnd.openxmlformats-package.relationships+xml"/>
  <Override PartName="/ppt/slideLayouts/_rels/slideLayout129.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media/image9.jpeg" ContentType="image/jpeg"/>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10.jpeg" ContentType="image/jpeg"/>
  <Override PartName="/ppt/media/image11.jpeg" ContentType="image/jpeg"/>
  <Override PartName="/ppt/media/image12.jpeg" ContentType="image/jpeg"/>
  <Override PartName="/ppt/media/image13.png" ContentType="image/pn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Lst>
  <p:sldSz cx="24384000" cy="13716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33" name="PlaceHolder 2"/>
          <p:cNvSpPr>
            <a:spLocks noGrp="1"/>
          </p:cNvSpPr>
          <p:nvPr>
            <p:ph type="body"/>
          </p:nvPr>
        </p:nvSpPr>
        <p:spPr>
          <a:xfrm>
            <a:off x="-55440" y="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4" name="PlaceHolder 3"/>
          <p:cNvSpPr>
            <a:spLocks noGrp="1"/>
          </p:cNvSpPr>
          <p:nvPr>
            <p:ph type="body"/>
          </p:nvPr>
        </p:nvSpPr>
        <p:spPr>
          <a:xfrm>
            <a:off x="-55440" y="716436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385" name="PlaceHolder 2"/>
          <p:cNvSpPr>
            <a:spLocks noGrp="1"/>
          </p:cNvSpPr>
          <p:nvPr>
            <p:ph type="body"/>
          </p:nvPr>
        </p:nvSpPr>
        <p:spPr>
          <a:xfrm>
            <a:off x="-5544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86" name="PlaceHolder 3"/>
          <p:cNvSpPr>
            <a:spLocks noGrp="1"/>
          </p:cNvSpPr>
          <p:nvPr>
            <p:ph type="body"/>
          </p:nvPr>
        </p:nvSpPr>
        <p:spPr>
          <a:xfrm>
            <a:off x="1246716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7"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8" name="PlaceHolder 1"/>
          <p:cNvSpPr>
            <a:spLocks noGrp="1"/>
          </p:cNvSpPr>
          <p:nvPr>
            <p:ph type="subTitle"/>
          </p:nvPr>
        </p:nvSpPr>
        <p:spPr>
          <a:xfrm>
            <a:off x="1218960" y="547200"/>
            <a:ext cx="21944880" cy="106160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390"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91" name="PlaceHolder 3"/>
          <p:cNvSpPr>
            <a:spLocks noGrp="1"/>
          </p:cNvSpPr>
          <p:nvPr>
            <p:ph type="body"/>
          </p:nvPr>
        </p:nvSpPr>
        <p:spPr>
          <a:xfrm>
            <a:off x="1246716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92" name="PlaceHolder 4"/>
          <p:cNvSpPr>
            <a:spLocks noGrp="1"/>
          </p:cNvSpPr>
          <p:nvPr>
            <p:ph type="body"/>
          </p:nvPr>
        </p:nvSpPr>
        <p:spPr>
          <a:xfrm>
            <a:off x="-5544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394" name="PlaceHolder 2"/>
          <p:cNvSpPr>
            <a:spLocks noGrp="1"/>
          </p:cNvSpPr>
          <p:nvPr>
            <p:ph type="body"/>
          </p:nvPr>
        </p:nvSpPr>
        <p:spPr>
          <a:xfrm>
            <a:off x="-5544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95"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96" name="PlaceHolder 4"/>
          <p:cNvSpPr>
            <a:spLocks noGrp="1"/>
          </p:cNvSpPr>
          <p:nvPr>
            <p:ph type="body"/>
          </p:nvPr>
        </p:nvSpPr>
        <p:spPr>
          <a:xfrm>
            <a:off x="1246716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398"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99"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00" name="PlaceHolder 4"/>
          <p:cNvSpPr>
            <a:spLocks noGrp="1"/>
          </p:cNvSpPr>
          <p:nvPr>
            <p:ph type="body"/>
          </p:nvPr>
        </p:nvSpPr>
        <p:spPr>
          <a:xfrm>
            <a:off x="-55440" y="716436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402" name="PlaceHolder 2"/>
          <p:cNvSpPr>
            <a:spLocks noGrp="1"/>
          </p:cNvSpPr>
          <p:nvPr>
            <p:ph type="body"/>
          </p:nvPr>
        </p:nvSpPr>
        <p:spPr>
          <a:xfrm>
            <a:off x="-55440" y="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03" name="PlaceHolder 3"/>
          <p:cNvSpPr>
            <a:spLocks noGrp="1"/>
          </p:cNvSpPr>
          <p:nvPr>
            <p:ph type="body"/>
          </p:nvPr>
        </p:nvSpPr>
        <p:spPr>
          <a:xfrm>
            <a:off x="-55440" y="716436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405"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06"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07" name="PlaceHolder 4"/>
          <p:cNvSpPr>
            <a:spLocks noGrp="1"/>
          </p:cNvSpPr>
          <p:nvPr>
            <p:ph type="body"/>
          </p:nvPr>
        </p:nvSpPr>
        <p:spPr>
          <a:xfrm>
            <a:off x="-5544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08" name="PlaceHolder 5"/>
          <p:cNvSpPr>
            <a:spLocks noGrp="1"/>
          </p:cNvSpPr>
          <p:nvPr>
            <p:ph type="body"/>
          </p:nvPr>
        </p:nvSpPr>
        <p:spPr>
          <a:xfrm>
            <a:off x="1246716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410" name="PlaceHolder 2"/>
          <p:cNvSpPr>
            <a:spLocks noGrp="1"/>
          </p:cNvSpPr>
          <p:nvPr>
            <p:ph type="body"/>
          </p:nvPr>
        </p:nvSpPr>
        <p:spPr>
          <a:xfrm>
            <a:off x="-5544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11" name="PlaceHolder 3"/>
          <p:cNvSpPr>
            <a:spLocks noGrp="1"/>
          </p:cNvSpPr>
          <p:nvPr>
            <p:ph type="body"/>
          </p:nvPr>
        </p:nvSpPr>
        <p:spPr>
          <a:xfrm>
            <a:off x="820764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12" name="PlaceHolder 4"/>
          <p:cNvSpPr>
            <a:spLocks noGrp="1"/>
          </p:cNvSpPr>
          <p:nvPr>
            <p:ph type="body"/>
          </p:nvPr>
        </p:nvSpPr>
        <p:spPr>
          <a:xfrm>
            <a:off x="1647072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13" name="PlaceHolder 5"/>
          <p:cNvSpPr>
            <a:spLocks noGrp="1"/>
          </p:cNvSpPr>
          <p:nvPr>
            <p:ph type="body"/>
          </p:nvPr>
        </p:nvSpPr>
        <p:spPr>
          <a:xfrm>
            <a:off x="-5544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14" name="PlaceHolder 6"/>
          <p:cNvSpPr>
            <a:spLocks noGrp="1"/>
          </p:cNvSpPr>
          <p:nvPr>
            <p:ph type="body"/>
          </p:nvPr>
        </p:nvSpPr>
        <p:spPr>
          <a:xfrm>
            <a:off x="820764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15" name="PlaceHolder 7"/>
          <p:cNvSpPr>
            <a:spLocks noGrp="1"/>
          </p:cNvSpPr>
          <p:nvPr>
            <p:ph type="body"/>
          </p:nvPr>
        </p:nvSpPr>
        <p:spPr>
          <a:xfrm>
            <a:off x="1647072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36"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7"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8" name="PlaceHolder 4"/>
          <p:cNvSpPr>
            <a:spLocks noGrp="1"/>
          </p:cNvSpPr>
          <p:nvPr>
            <p:ph type="body"/>
          </p:nvPr>
        </p:nvSpPr>
        <p:spPr>
          <a:xfrm>
            <a:off x="-5544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9" name="PlaceHolder 5"/>
          <p:cNvSpPr>
            <a:spLocks noGrp="1"/>
          </p:cNvSpPr>
          <p:nvPr>
            <p:ph type="body"/>
          </p:nvPr>
        </p:nvSpPr>
        <p:spPr>
          <a:xfrm>
            <a:off x="1246716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8"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429" name="PlaceHolder 2"/>
          <p:cNvSpPr>
            <a:spLocks noGrp="1"/>
          </p:cNvSpPr>
          <p:nvPr>
            <p:ph type="subTitle"/>
          </p:nvPr>
        </p:nvSpPr>
        <p:spPr>
          <a:xfrm>
            <a:off x="-55440" y="0"/>
            <a:ext cx="24439320" cy="13715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431" name="PlaceHolder 2"/>
          <p:cNvSpPr>
            <a:spLocks noGrp="1"/>
          </p:cNvSpPr>
          <p:nvPr>
            <p:ph type="body"/>
          </p:nvPr>
        </p:nvSpPr>
        <p:spPr>
          <a:xfrm>
            <a:off x="-55440" y="0"/>
            <a:ext cx="24439320" cy="1371564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433" name="PlaceHolder 2"/>
          <p:cNvSpPr>
            <a:spLocks noGrp="1"/>
          </p:cNvSpPr>
          <p:nvPr>
            <p:ph type="body"/>
          </p:nvPr>
        </p:nvSpPr>
        <p:spPr>
          <a:xfrm>
            <a:off x="-5544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34" name="PlaceHolder 3"/>
          <p:cNvSpPr>
            <a:spLocks noGrp="1"/>
          </p:cNvSpPr>
          <p:nvPr>
            <p:ph type="body"/>
          </p:nvPr>
        </p:nvSpPr>
        <p:spPr>
          <a:xfrm>
            <a:off x="1246716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5"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6" name="PlaceHolder 1"/>
          <p:cNvSpPr>
            <a:spLocks noGrp="1"/>
          </p:cNvSpPr>
          <p:nvPr>
            <p:ph type="subTitle"/>
          </p:nvPr>
        </p:nvSpPr>
        <p:spPr>
          <a:xfrm>
            <a:off x="1218960" y="547200"/>
            <a:ext cx="21944880" cy="106160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438"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39" name="PlaceHolder 3"/>
          <p:cNvSpPr>
            <a:spLocks noGrp="1"/>
          </p:cNvSpPr>
          <p:nvPr>
            <p:ph type="body"/>
          </p:nvPr>
        </p:nvSpPr>
        <p:spPr>
          <a:xfrm>
            <a:off x="1246716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40" name="PlaceHolder 4"/>
          <p:cNvSpPr>
            <a:spLocks noGrp="1"/>
          </p:cNvSpPr>
          <p:nvPr>
            <p:ph type="body"/>
          </p:nvPr>
        </p:nvSpPr>
        <p:spPr>
          <a:xfrm>
            <a:off x="-5544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442" name="PlaceHolder 2"/>
          <p:cNvSpPr>
            <a:spLocks noGrp="1"/>
          </p:cNvSpPr>
          <p:nvPr>
            <p:ph type="body"/>
          </p:nvPr>
        </p:nvSpPr>
        <p:spPr>
          <a:xfrm>
            <a:off x="-5544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43"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44" name="PlaceHolder 4"/>
          <p:cNvSpPr>
            <a:spLocks noGrp="1"/>
          </p:cNvSpPr>
          <p:nvPr>
            <p:ph type="body"/>
          </p:nvPr>
        </p:nvSpPr>
        <p:spPr>
          <a:xfrm>
            <a:off x="1246716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446"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47"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48" name="PlaceHolder 4"/>
          <p:cNvSpPr>
            <a:spLocks noGrp="1"/>
          </p:cNvSpPr>
          <p:nvPr>
            <p:ph type="body"/>
          </p:nvPr>
        </p:nvSpPr>
        <p:spPr>
          <a:xfrm>
            <a:off x="-55440" y="716436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450" name="PlaceHolder 2"/>
          <p:cNvSpPr>
            <a:spLocks noGrp="1"/>
          </p:cNvSpPr>
          <p:nvPr>
            <p:ph type="body"/>
          </p:nvPr>
        </p:nvSpPr>
        <p:spPr>
          <a:xfrm>
            <a:off x="-55440" y="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51" name="PlaceHolder 3"/>
          <p:cNvSpPr>
            <a:spLocks noGrp="1"/>
          </p:cNvSpPr>
          <p:nvPr>
            <p:ph type="body"/>
          </p:nvPr>
        </p:nvSpPr>
        <p:spPr>
          <a:xfrm>
            <a:off x="-55440" y="716436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453"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54"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55" name="PlaceHolder 4"/>
          <p:cNvSpPr>
            <a:spLocks noGrp="1"/>
          </p:cNvSpPr>
          <p:nvPr>
            <p:ph type="body"/>
          </p:nvPr>
        </p:nvSpPr>
        <p:spPr>
          <a:xfrm>
            <a:off x="-5544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56" name="PlaceHolder 5"/>
          <p:cNvSpPr>
            <a:spLocks noGrp="1"/>
          </p:cNvSpPr>
          <p:nvPr>
            <p:ph type="body"/>
          </p:nvPr>
        </p:nvSpPr>
        <p:spPr>
          <a:xfrm>
            <a:off x="1246716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41" name="PlaceHolder 2"/>
          <p:cNvSpPr>
            <a:spLocks noGrp="1"/>
          </p:cNvSpPr>
          <p:nvPr>
            <p:ph type="body"/>
          </p:nvPr>
        </p:nvSpPr>
        <p:spPr>
          <a:xfrm>
            <a:off x="-5544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2" name="PlaceHolder 3"/>
          <p:cNvSpPr>
            <a:spLocks noGrp="1"/>
          </p:cNvSpPr>
          <p:nvPr>
            <p:ph type="body"/>
          </p:nvPr>
        </p:nvSpPr>
        <p:spPr>
          <a:xfrm>
            <a:off x="820764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3" name="PlaceHolder 4"/>
          <p:cNvSpPr>
            <a:spLocks noGrp="1"/>
          </p:cNvSpPr>
          <p:nvPr>
            <p:ph type="body"/>
          </p:nvPr>
        </p:nvSpPr>
        <p:spPr>
          <a:xfrm>
            <a:off x="1647072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4" name="PlaceHolder 5"/>
          <p:cNvSpPr>
            <a:spLocks noGrp="1"/>
          </p:cNvSpPr>
          <p:nvPr>
            <p:ph type="body"/>
          </p:nvPr>
        </p:nvSpPr>
        <p:spPr>
          <a:xfrm>
            <a:off x="-5544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5" name="PlaceHolder 6"/>
          <p:cNvSpPr>
            <a:spLocks noGrp="1"/>
          </p:cNvSpPr>
          <p:nvPr>
            <p:ph type="body"/>
          </p:nvPr>
        </p:nvSpPr>
        <p:spPr>
          <a:xfrm>
            <a:off x="820764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6" name="PlaceHolder 7"/>
          <p:cNvSpPr>
            <a:spLocks noGrp="1"/>
          </p:cNvSpPr>
          <p:nvPr>
            <p:ph type="body"/>
          </p:nvPr>
        </p:nvSpPr>
        <p:spPr>
          <a:xfrm>
            <a:off x="1647072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458" name="PlaceHolder 2"/>
          <p:cNvSpPr>
            <a:spLocks noGrp="1"/>
          </p:cNvSpPr>
          <p:nvPr>
            <p:ph type="body"/>
          </p:nvPr>
        </p:nvSpPr>
        <p:spPr>
          <a:xfrm>
            <a:off x="-5544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59" name="PlaceHolder 3"/>
          <p:cNvSpPr>
            <a:spLocks noGrp="1"/>
          </p:cNvSpPr>
          <p:nvPr>
            <p:ph type="body"/>
          </p:nvPr>
        </p:nvSpPr>
        <p:spPr>
          <a:xfrm>
            <a:off x="820764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60" name="PlaceHolder 4"/>
          <p:cNvSpPr>
            <a:spLocks noGrp="1"/>
          </p:cNvSpPr>
          <p:nvPr>
            <p:ph type="body"/>
          </p:nvPr>
        </p:nvSpPr>
        <p:spPr>
          <a:xfrm>
            <a:off x="1647072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61" name="PlaceHolder 5"/>
          <p:cNvSpPr>
            <a:spLocks noGrp="1"/>
          </p:cNvSpPr>
          <p:nvPr>
            <p:ph type="body"/>
          </p:nvPr>
        </p:nvSpPr>
        <p:spPr>
          <a:xfrm>
            <a:off x="-5544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62" name="PlaceHolder 6"/>
          <p:cNvSpPr>
            <a:spLocks noGrp="1"/>
          </p:cNvSpPr>
          <p:nvPr>
            <p:ph type="body"/>
          </p:nvPr>
        </p:nvSpPr>
        <p:spPr>
          <a:xfrm>
            <a:off x="820764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63" name="PlaceHolder 7"/>
          <p:cNvSpPr>
            <a:spLocks noGrp="1"/>
          </p:cNvSpPr>
          <p:nvPr>
            <p:ph type="body"/>
          </p:nvPr>
        </p:nvSpPr>
        <p:spPr>
          <a:xfrm>
            <a:off x="1647072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6"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477" name="PlaceHolder 2"/>
          <p:cNvSpPr>
            <a:spLocks noGrp="1"/>
          </p:cNvSpPr>
          <p:nvPr>
            <p:ph type="subTitle"/>
          </p:nvPr>
        </p:nvSpPr>
        <p:spPr>
          <a:xfrm>
            <a:off x="-55440" y="0"/>
            <a:ext cx="24439320" cy="13715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479" name="PlaceHolder 2"/>
          <p:cNvSpPr>
            <a:spLocks noGrp="1"/>
          </p:cNvSpPr>
          <p:nvPr>
            <p:ph type="body"/>
          </p:nvPr>
        </p:nvSpPr>
        <p:spPr>
          <a:xfrm>
            <a:off x="-55440" y="0"/>
            <a:ext cx="24439320" cy="1371564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481" name="PlaceHolder 2"/>
          <p:cNvSpPr>
            <a:spLocks noGrp="1"/>
          </p:cNvSpPr>
          <p:nvPr>
            <p:ph type="body"/>
          </p:nvPr>
        </p:nvSpPr>
        <p:spPr>
          <a:xfrm>
            <a:off x="-5544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82" name="PlaceHolder 3"/>
          <p:cNvSpPr>
            <a:spLocks noGrp="1"/>
          </p:cNvSpPr>
          <p:nvPr>
            <p:ph type="body"/>
          </p:nvPr>
        </p:nvSpPr>
        <p:spPr>
          <a:xfrm>
            <a:off x="1246716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3"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4" name="PlaceHolder 1"/>
          <p:cNvSpPr>
            <a:spLocks noGrp="1"/>
          </p:cNvSpPr>
          <p:nvPr>
            <p:ph type="subTitle"/>
          </p:nvPr>
        </p:nvSpPr>
        <p:spPr>
          <a:xfrm>
            <a:off x="1218960" y="547200"/>
            <a:ext cx="21944880" cy="106160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486"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87" name="PlaceHolder 3"/>
          <p:cNvSpPr>
            <a:spLocks noGrp="1"/>
          </p:cNvSpPr>
          <p:nvPr>
            <p:ph type="body"/>
          </p:nvPr>
        </p:nvSpPr>
        <p:spPr>
          <a:xfrm>
            <a:off x="1246716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88" name="PlaceHolder 4"/>
          <p:cNvSpPr>
            <a:spLocks noGrp="1"/>
          </p:cNvSpPr>
          <p:nvPr>
            <p:ph type="body"/>
          </p:nvPr>
        </p:nvSpPr>
        <p:spPr>
          <a:xfrm>
            <a:off x="-5544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490" name="PlaceHolder 2"/>
          <p:cNvSpPr>
            <a:spLocks noGrp="1"/>
          </p:cNvSpPr>
          <p:nvPr>
            <p:ph type="body"/>
          </p:nvPr>
        </p:nvSpPr>
        <p:spPr>
          <a:xfrm>
            <a:off x="-5544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91"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92" name="PlaceHolder 4"/>
          <p:cNvSpPr>
            <a:spLocks noGrp="1"/>
          </p:cNvSpPr>
          <p:nvPr>
            <p:ph type="body"/>
          </p:nvPr>
        </p:nvSpPr>
        <p:spPr>
          <a:xfrm>
            <a:off x="1246716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3"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494"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95"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96" name="PlaceHolder 4"/>
          <p:cNvSpPr>
            <a:spLocks noGrp="1"/>
          </p:cNvSpPr>
          <p:nvPr>
            <p:ph type="body"/>
          </p:nvPr>
        </p:nvSpPr>
        <p:spPr>
          <a:xfrm>
            <a:off x="-55440" y="716436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7"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498" name="PlaceHolder 2"/>
          <p:cNvSpPr>
            <a:spLocks noGrp="1"/>
          </p:cNvSpPr>
          <p:nvPr>
            <p:ph type="body"/>
          </p:nvPr>
        </p:nvSpPr>
        <p:spPr>
          <a:xfrm>
            <a:off x="-55440" y="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499" name="PlaceHolder 3"/>
          <p:cNvSpPr>
            <a:spLocks noGrp="1"/>
          </p:cNvSpPr>
          <p:nvPr>
            <p:ph type="body"/>
          </p:nvPr>
        </p:nvSpPr>
        <p:spPr>
          <a:xfrm>
            <a:off x="-55440" y="716436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0"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501"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502"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503" name="PlaceHolder 4"/>
          <p:cNvSpPr>
            <a:spLocks noGrp="1"/>
          </p:cNvSpPr>
          <p:nvPr>
            <p:ph type="body"/>
          </p:nvPr>
        </p:nvSpPr>
        <p:spPr>
          <a:xfrm>
            <a:off x="-5544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504" name="PlaceHolder 5"/>
          <p:cNvSpPr>
            <a:spLocks noGrp="1"/>
          </p:cNvSpPr>
          <p:nvPr>
            <p:ph type="body"/>
          </p:nvPr>
        </p:nvSpPr>
        <p:spPr>
          <a:xfrm>
            <a:off x="1246716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506" name="PlaceHolder 2"/>
          <p:cNvSpPr>
            <a:spLocks noGrp="1"/>
          </p:cNvSpPr>
          <p:nvPr>
            <p:ph type="body"/>
          </p:nvPr>
        </p:nvSpPr>
        <p:spPr>
          <a:xfrm>
            <a:off x="-5544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507" name="PlaceHolder 3"/>
          <p:cNvSpPr>
            <a:spLocks noGrp="1"/>
          </p:cNvSpPr>
          <p:nvPr>
            <p:ph type="body"/>
          </p:nvPr>
        </p:nvSpPr>
        <p:spPr>
          <a:xfrm>
            <a:off x="820764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508" name="PlaceHolder 4"/>
          <p:cNvSpPr>
            <a:spLocks noGrp="1"/>
          </p:cNvSpPr>
          <p:nvPr>
            <p:ph type="body"/>
          </p:nvPr>
        </p:nvSpPr>
        <p:spPr>
          <a:xfrm>
            <a:off x="1647072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509" name="PlaceHolder 5"/>
          <p:cNvSpPr>
            <a:spLocks noGrp="1"/>
          </p:cNvSpPr>
          <p:nvPr>
            <p:ph type="body"/>
          </p:nvPr>
        </p:nvSpPr>
        <p:spPr>
          <a:xfrm>
            <a:off x="-5544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510" name="PlaceHolder 6"/>
          <p:cNvSpPr>
            <a:spLocks noGrp="1"/>
          </p:cNvSpPr>
          <p:nvPr>
            <p:ph type="body"/>
          </p:nvPr>
        </p:nvSpPr>
        <p:spPr>
          <a:xfrm>
            <a:off x="820764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511" name="PlaceHolder 7"/>
          <p:cNvSpPr>
            <a:spLocks noGrp="1"/>
          </p:cNvSpPr>
          <p:nvPr>
            <p:ph type="body"/>
          </p:nvPr>
        </p:nvSpPr>
        <p:spPr>
          <a:xfrm>
            <a:off x="1647072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54" name="PlaceHolder 2"/>
          <p:cNvSpPr>
            <a:spLocks noGrp="1"/>
          </p:cNvSpPr>
          <p:nvPr>
            <p:ph type="subTitle"/>
          </p:nvPr>
        </p:nvSpPr>
        <p:spPr>
          <a:xfrm>
            <a:off x="-55440" y="0"/>
            <a:ext cx="24439320" cy="13715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56" name="PlaceHolder 2"/>
          <p:cNvSpPr>
            <a:spLocks noGrp="1"/>
          </p:cNvSpPr>
          <p:nvPr>
            <p:ph type="body"/>
          </p:nvPr>
        </p:nvSpPr>
        <p:spPr>
          <a:xfrm>
            <a:off x="-55440" y="0"/>
            <a:ext cx="24439320" cy="1371564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58" name="PlaceHolder 2"/>
          <p:cNvSpPr>
            <a:spLocks noGrp="1"/>
          </p:cNvSpPr>
          <p:nvPr>
            <p:ph type="body"/>
          </p:nvPr>
        </p:nvSpPr>
        <p:spPr>
          <a:xfrm>
            <a:off x="-5544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59" name="PlaceHolder 3"/>
          <p:cNvSpPr>
            <a:spLocks noGrp="1"/>
          </p:cNvSpPr>
          <p:nvPr>
            <p:ph type="body"/>
          </p:nvPr>
        </p:nvSpPr>
        <p:spPr>
          <a:xfrm>
            <a:off x="1246716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1218960" y="547200"/>
            <a:ext cx="21944880" cy="106160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63"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64" name="PlaceHolder 3"/>
          <p:cNvSpPr>
            <a:spLocks noGrp="1"/>
          </p:cNvSpPr>
          <p:nvPr>
            <p:ph type="body"/>
          </p:nvPr>
        </p:nvSpPr>
        <p:spPr>
          <a:xfrm>
            <a:off x="1246716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65" name="PlaceHolder 4"/>
          <p:cNvSpPr>
            <a:spLocks noGrp="1"/>
          </p:cNvSpPr>
          <p:nvPr>
            <p:ph type="body"/>
          </p:nvPr>
        </p:nvSpPr>
        <p:spPr>
          <a:xfrm>
            <a:off x="-5544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2" name="PlaceHolder 2"/>
          <p:cNvSpPr>
            <a:spLocks noGrp="1"/>
          </p:cNvSpPr>
          <p:nvPr>
            <p:ph type="subTitle"/>
          </p:nvPr>
        </p:nvSpPr>
        <p:spPr>
          <a:xfrm>
            <a:off x="-55440" y="0"/>
            <a:ext cx="24439320" cy="13715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67" name="PlaceHolder 2"/>
          <p:cNvSpPr>
            <a:spLocks noGrp="1"/>
          </p:cNvSpPr>
          <p:nvPr>
            <p:ph type="body"/>
          </p:nvPr>
        </p:nvSpPr>
        <p:spPr>
          <a:xfrm>
            <a:off x="-5544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68"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69" name="PlaceHolder 4"/>
          <p:cNvSpPr>
            <a:spLocks noGrp="1"/>
          </p:cNvSpPr>
          <p:nvPr>
            <p:ph type="body"/>
          </p:nvPr>
        </p:nvSpPr>
        <p:spPr>
          <a:xfrm>
            <a:off x="1246716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71"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72"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73" name="PlaceHolder 4"/>
          <p:cNvSpPr>
            <a:spLocks noGrp="1"/>
          </p:cNvSpPr>
          <p:nvPr>
            <p:ph type="body"/>
          </p:nvPr>
        </p:nvSpPr>
        <p:spPr>
          <a:xfrm>
            <a:off x="-55440" y="716436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75" name="PlaceHolder 2"/>
          <p:cNvSpPr>
            <a:spLocks noGrp="1"/>
          </p:cNvSpPr>
          <p:nvPr>
            <p:ph type="body"/>
          </p:nvPr>
        </p:nvSpPr>
        <p:spPr>
          <a:xfrm>
            <a:off x="-55440" y="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76" name="PlaceHolder 3"/>
          <p:cNvSpPr>
            <a:spLocks noGrp="1"/>
          </p:cNvSpPr>
          <p:nvPr>
            <p:ph type="body"/>
          </p:nvPr>
        </p:nvSpPr>
        <p:spPr>
          <a:xfrm>
            <a:off x="-55440" y="716436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78"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79"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80" name="PlaceHolder 4"/>
          <p:cNvSpPr>
            <a:spLocks noGrp="1"/>
          </p:cNvSpPr>
          <p:nvPr>
            <p:ph type="body"/>
          </p:nvPr>
        </p:nvSpPr>
        <p:spPr>
          <a:xfrm>
            <a:off x="-5544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81" name="PlaceHolder 5"/>
          <p:cNvSpPr>
            <a:spLocks noGrp="1"/>
          </p:cNvSpPr>
          <p:nvPr>
            <p:ph type="body"/>
          </p:nvPr>
        </p:nvSpPr>
        <p:spPr>
          <a:xfrm>
            <a:off x="1246716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83" name="PlaceHolder 2"/>
          <p:cNvSpPr>
            <a:spLocks noGrp="1"/>
          </p:cNvSpPr>
          <p:nvPr>
            <p:ph type="body"/>
          </p:nvPr>
        </p:nvSpPr>
        <p:spPr>
          <a:xfrm>
            <a:off x="-5544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84" name="PlaceHolder 3"/>
          <p:cNvSpPr>
            <a:spLocks noGrp="1"/>
          </p:cNvSpPr>
          <p:nvPr>
            <p:ph type="body"/>
          </p:nvPr>
        </p:nvSpPr>
        <p:spPr>
          <a:xfrm>
            <a:off x="820764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85" name="PlaceHolder 4"/>
          <p:cNvSpPr>
            <a:spLocks noGrp="1"/>
          </p:cNvSpPr>
          <p:nvPr>
            <p:ph type="body"/>
          </p:nvPr>
        </p:nvSpPr>
        <p:spPr>
          <a:xfrm>
            <a:off x="1647072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86" name="PlaceHolder 5"/>
          <p:cNvSpPr>
            <a:spLocks noGrp="1"/>
          </p:cNvSpPr>
          <p:nvPr>
            <p:ph type="body"/>
          </p:nvPr>
        </p:nvSpPr>
        <p:spPr>
          <a:xfrm>
            <a:off x="-5544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87" name="PlaceHolder 6"/>
          <p:cNvSpPr>
            <a:spLocks noGrp="1"/>
          </p:cNvSpPr>
          <p:nvPr>
            <p:ph type="body"/>
          </p:nvPr>
        </p:nvSpPr>
        <p:spPr>
          <a:xfrm>
            <a:off x="820764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88" name="PlaceHolder 7"/>
          <p:cNvSpPr>
            <a:spLocks noGrp="1"/>
          </p:cNvSpPr>
          <p:nvPr>
            <p:ph type="body"/>
          </p:nvPr>
        </p:nvSpPr>
        <p:spPr>
          <a:xfrm>
            <a:off x="1647072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00" name="PlaceHolder 2"/>
          <p:cNvSpPr>
            <a:spLocks noGrp="1"/>
          </p:cNvSpPr>
          <p:nvPr>
            <p:ph type="subTitle"/>
          </p:nvPr>
        </p:nvSpPr>
        <p:spPr>
          <a:xfrm>
            <a:off x="-55440" y="0"/>
            <a:ext cx="24439320" cy="13715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02" name="PlaceHolder 2"/>
          <p:cNvSpPr>
            <a:spLocks noGrp="1"/>
          </p:cNvSpPr>
          <p:nvPr>
            <p:ph type="body"/>
          </p:nvPr>
        </p:nvSpPr>
        <p:spPr>
          <a:xfrm>
            <a:off x="-55440" y="0"/>
            <a:ext cx="24439320" cy="1371564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04" name="PlaceHolder 2"/>
          <p:cNvSpPr>
            <a:spLocks noGrp="1"/>
          </p:cNvSpPr>
          <p:nvPr>
            <p:ph type="body"/>
          </p:nvPr>
        </p:nvSpPr>
        <p:spPr>
          <a:xfrm>
            <a:off x="-5544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05" name="PlaceHolder 3"/>
          <p:cNvSpPr>
            <a:spLocks noGrp="1"/>
          </p:cNvSpPr>
          <p:nvPr>
            <p:ph type="body"/>
          </p:nvPr>
        </p:nvSpPr>
        <p:spPr>
          <a:xfrm>
            <a:off x="1246716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4" name="PlaceHolder 2"/>
          <p:cNvSpPr>
            <a:spLocks noGrp="1"/>
          </p:cNvSpPr>
          <p:nvPr>
            <p:ph type="body"/>
          </p:nvPr>
        </p:nvSpPr>
        <p:spPr>
          <a:xfrm>
            <a:off x="-55440" y="0"/>
            <a:ext cx="24439320" cy="1371564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7" name="PlaceHolder 1"/>
          <p:cNvSpPr>
            <a:spLocks noGrp="1"/>
          </p:cNvSpPr>
          <p:nvPr>
            <p:ph type="subTitle"/>
          </p:nvPr>
        </p:nvSpPr>
        <p:spPr>
          <a:xfrm>
            <a:off x="1218960" y="547200"/>
            <a:ext cx="21944880" cy="106160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09"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10" name="PlaceHolder 3"/>
          <p:cNvSpPr>
            <a:spLocks noGrp="1"/>
          </p:cNvSpPr>
          <p:nvPr>
            <p:ph type="body"/>
          </p:nvPr>
        </p:nvSpPr>
        <p:spPr>
          <a:xfrm>
            <a:off x="1246716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11" name="PlaceHolder 4"/>
          <p:cNvSpPr>
            <a:spLocks noGrp="1"/>
          </p:cNvSpPr>
          <p:nvPr>
            <p:ph type="body"/>
          </p:nvPr>
        </p:nvSpPr>
        <p:spPr>
          <a:xfrm>
            <a:off x="-5544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13" name="PlaceHolder 2"/>
          <p:cNvSpPr>
            <a:spLocks noGrp="1"/>
          </p:cNvSpPr>
          <p:nvPr>
            <p:ph type="body"/>
          </p:nvPr>
        </p:nvSpPr>
        <p:spPr>
          <a:xfrm>
            <a:off x="-5544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14"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15" name="PlaceHolder 4"/>
          <p:cNvSpPr>
            <a:spLocks noGrp="1"/>
          </p:cNvSpPr>
          <p:nvPr>
            <p:ph type="body"/>
          </p:nvPr>
        </p:nvSpPr>
        <p:spPr>
          <a:xfrm>
            <a:off x="1246716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17"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18"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19" name="PlaceHolder 4"/>
          <p:cNvSpPr>
            <a:spLocks noGrp="1"/>
          </p:cNvSpPr>
          <p:nvPr>
            <p:ph type="body"/>
          </p:nvPr>
        </p:nvSpPr>
        <p:spPr>
          <a:xfrm>
            <a:off x="-55440" y="716436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21" name="PlaceHolder 2"/>
          <p:cNvSpPr>
            <a:spLocks noGrp="1"/>
          </p:cNvSpPr>
          <p:nvPr>
            <p:ph type="body"/>
          </p:nvPr>
        </p:nvSpPr>
        <p:spPr>
          <a:xfrm>
            <a:off x="-55440" y="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22" name="PlaceHolder 3"/>
          <p:cNvSpPr>
            <a:spLocks noGrp="1"/>
          </p:cNvSpPr>
          <p:nvPr>
            <p:ph type="body"/>
          </p:nvPr>
        </p:nvSpPr>
        <p:spPr>
          <a:xfrm>
            <a:off x="-55440" y="716436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24"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25"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26" name="PlaceHolder 4"/>
          <p:cNvSpPr>
            <a:spLocks noGrp="1"/>
          </p:cNvSpPr>
          <p:nvPr>
            <p:ph type="body"/>
          </p:nvPr>
        </p:nvSpPr>
        <p:spPr>
          <a:xfrm>
            <a:off x="-5544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27" name="PlaceHolder 5"/>
          <p:cNvSpPr>
            <a:spLocks noGrp="1"/>
          </p:cNvSpPr>
          <p:nvPr>
            <p:ph type="body"/>
          </p:nvPr>
        </p:nvSpPr>
        <p:spPr>
          <a:xfrm>
            <a:off x="1246716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29" name="PlaceHolder 2"/>
          <p:cNvSpPr>
            <a:spLocks noGrp="1"/>
          </p:cNvSpPr>
          <p:nvPr>
            <p:ph type="body"/>
          </p:nvPr>
        </p:nvSpPr>
        <p:spPr>
          <a:xfrm>
            <a:off x="-5544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30" name="PlaceHolder 3"/>
          <p:cNvSpPr>
            <a:spLocks noGrp="1"/>
          </p:cNvSpPr>
          <p:nvPr>
            <p:ph type="body"/>
          </p:nvPr>
        </p:nvSpPr>
        <p:spPr>
          <a:xfrm>
            <a:off x="820764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31" name="PlaceHolder 4"/>
          <p:cNvSpPr>
            <a:spLocks noGrp="1"/>
          </p:cNvSpPr>
          <p:nvPr>
            <p:ph type="body"/>
          </p:nvPr>
        </p:nvSpPr>
        <p:spPr>
          <a:xfrm>
            <a:off x="1647072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32" name="PlaceHolder 5"/>
          <p:cNvSpPr>
            <a:spLocks noGrp="1"/>
          </p:cNvSpPr>
          <p:nvPr>
            <p:ph type="body"/>
          </p:nvPr>
        </p:nvSpPr>
        <p:spPr>
          <a:xfrm>
            <a:off x="-5544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33" name="PlaceHolder 6"/>
          <p:cNvSpPr>
            <a:spLocks noGrp="1"/>
          </p:cNvSpPr>
          <p:nvPr>
            <p:ph type="body"/>
          </p:nvPr>
        </p:nvSpPr>
        <p:spPr>
          <a:xfrm>
            <a:off x="820764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34" name="PlaceHolder 7"/>
          <p:cNvSpPr>
            <a:spLocks noGrp="1"/>
          </p:cNvSpPr>
          <p:nvPr>
            <p:ph type="body"/>
          </p:nvPr>
        </p:nvSpPr>
        <p:spPr>
          <a:xfrm>
            <a:off x="1647072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5"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46" name="PlaceHolder 2"/>
          <p:cNvSpPr>
            <a:spLocks noGrp="1"/>
          </p:cNvSpPr>
          <p:nvPr>
            <p:ph type="subTitle"/>
          </p:nvPr>
        </p:nvSpPr>
        <p:spPr>
          <a:xfrm>
            <a:off x="-55440" y="0"/>
            <a:ext cx="24439320" cy="13715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48" name="PlaceHolder 2"/>
          <p:cNvSpPr>
            <a:spLocks noGrp="1"/>
          </p:cNvSpPr>
          <p:nvPr>
            <p:ph type="body"/>
          </p:nvPr>
        </p:nvSpPr>
        <p:spPr>
          <a:xfrm>
            <a:off x="-55440" y="0"/>
            <a:ext cx="24439320" cy="1371564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6" name="PlaceHolder 2"/>
          <p:cNvSpPr>
            <a:spLocks noGrp="1"/>
          </p:cNvSpPr>
          <p:nvPr>
            <p:ph type="body"/>
          </p:nvPr>
        </p:nvSpPr>
        <p:spPr>
          <a:xfrm>
            <a:off x="-5544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7" name="PlaceHolder 3"/>
          <p:cNvSpPr>
            <a:spLocks noGrp="1"/>
          </p:cNvSpPr>
          <p:nvPr>
            <p:ph type="body"/>
          </p:nvPr>
        </p:nvSpPr>
        <p:spPr>
          <a:xfrm>
            <a:off x="1246716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50" name="PlaceHolder 2"/>
          <p:cNvSpPr>
            <a:spLocks noGrp="1"/>
          </p:cNvSpPr>
          <p:nvPr>
            <p:ph type="body"/>
          </p:nvPr>
        </p:nvSpPr>
        <p:spPr>
          <a:xfrm>
            <a:off x="-5544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51" name="PlaceHolder 3"/>
          <p:cNvSpPr>
            <a:spLocks noGrp="1"/>
          </p:cNvSpPr>
          <p:nvPr>
            <p:ph type="body"/>
          </p:nvPr>
        </p:nvSpPr>
        <p:spPr>
          <a:xfrm>
            <a:off x="1246716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2"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3" name="PlaceHolder 1"/>
          <p:cNvSpPr>
            <a:spLocks noGrp="1"/>
          </p:cNvSpPr>
          <p:nvPr>
            <p:ph type="subTitle"/>
          </p:nvPr>
        </p:nvSpPr>
        <p:spPr>
          <a:xfrm>
            <a:off x="1218960" y="547200"/>
            <a:ext cx="21944880" cy="106160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55"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56" name="PlaceHolder 3"/>
          <p:cNvSpPr>
            <a:spLocks noGrp="1"/>
          </p:cNvSpPr>
          <p:nvPr>
            <p:ph type="body"/>
          </p:nvPr>
        </p:nvSpPr>
        <p:spPr>
          <a:xfrm>
            <a:off x="1246716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57" name="PlaceHolder 4"/>
          <p:cNvSpPr>
            <a:spLocks noGrp="1"/>
          </p:cNvSpPr>
          <p:nvPr>
            <p:ph type="body"/>
          </p:nvPr>
        </p:nvSpPr>
        <p:spPr>
          <a:xfrm>
            <a:off x="-5544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59" name="PlaceHolder 2"/>
          <p:cNvSpPr>
            <a:spLocks noGrp="1"/>
          </p:cNvSpPr>
          <p:nvPr>
            <p:ph type="body"/>
          </p:nvPr>
        </p:nvSpPr>
        <p:spPr>
          <a:xfrm>
            <a:off x="-5544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60"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61" name="PlaceHolder 4"/>
          <p:cNvSpPr>
            <a:spLocks noGrp="1"/>
          </p:cNvSpPr>
          <p:nvPr>
            <p:ph type="body"/>
          </p:nvPr>
        </p:nvSpPr>
        <p:spPr>
          <a:xfrm>
            <a:off x="1246716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63"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64"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65" name="PlaceHolder 4"/>
          <p:cNvSpPr>
            <a:spLocks noGrp="1"/>
          </p:cNvSpPr>
          <p:nvPr>
            <p:ph type="body"/>
          </p:nvPr>
        </p:nvSpPr>
        <p:spPr>
          <a:xfrm>
            <a:off x="-55440" y="716436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67" name="PlaceHolder 2"/>
          <p:cNvSpPr>
            <a:spLocks noGrp="1"/>
          </p:cNvSpPr>
          <p:nvPr>
            <p:ph type="body"/>
          </p:nvPr>
        </p:nvSpPr>
        <p:spPr>
          <a:xfrm>
            <a:off x="-55440" y="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68" name="PlaceHolder 3"/>
          <p:cNvSpPr>
            <a:spLocks noGrp="1"/>
          </p:cNvSpPr>
          <p:nvPr>
            <p:ph type="body"/>
          </p:nvPr>
        </p:nvSpPr>
        <p:spPr>
          <a:xfrm>
            <a:off x="-55440" y="716436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70"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71"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72" name="PlaceHolder 4"/>
          <p:cNvSpPr>
            <a:spLocks noGrp="1"/>
          </p:cNvSpPr>
          <p:nvPr>
            <p:ph type="body"/>
          </p:nvPr>
        </p:nvSpPr>
        <p:spPr>
          <a:xfrm>
            <a:off x="-5544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73" name="PlaceHolder 5"/>
          <p:cNvSpPr>
            <a:spLocks noGrp="1"/>
          </p:cNvSpPr>
          <p:nvPr>
            <p:ph type="body"/>
          </p:nvPr>
        </p:nvSpPr>
        <p:spPr>
          <a:xfrm>
            <a:off x="1246716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75" name="PlaceHolder 2"/>
          <p:cNvSpPr>
            <a:spLocks noGrp="1"/>
          </p:cNvSpPr>
          <p:nvPr>
            <p:ph type="body"/>
          </p:nvPr>
        </p:nvSpPr>
        <p:spPr>
          <a:xfrm>
            <a:off x="-5544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76" name="PlaceHolder 3"/>
          <p:cNvSpPr>
            <a:spLocks noGrp="1"/>
          </p:cNvSpPr>
          <p:nvPr>
            <p:ph type="body"/>
          </p:nvPr>
        </p:nvSpPr>
        <p:spPr>
          <a:xfrm>
            <a:off x="820764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77" name="PlaceHolder 4"/>
          <p:cNvSpPr>
            <a:spLocks noGrp="1"/>
          </p:cNvSpPr>
          <p:nvPr>
            <p:ph type="body"/>
          </p:nvPr>
        </p:nvSpPr>
        <p:spPr>
          <a:xfrm>
            <a:off x="1647072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78" name="PlaceHolder 5"/>
          <p:cNvSpPr>
            <a:spLocks noGrp="1"/>
          </p:cNvSpPr>
          <p:nvPr>
            <p:ph type="body"/>
          </p:nvPr>
        </p:nvSpPr>
        <p:spPr>
          <a:xfrm>
            <a:off x="-5544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79" name="PlaceHolder 6"/>
          <p:cNvSpPr>
            <a:spLocks noGrp="1"/>
          </p:cNvSpPr>
          <p:nvPr>
            <p:ph type="body"/>
          </p:nvPr>
        </p:nvSpPr>
        <p:spPr>
          <a:xfrm>
            <a:off x="820764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80" name="PlaceHolder 7"/>
          <p:cNvSpPr>
            <a:spLocks noGrp="1"/>
          </p:cNvSpPr>
          <p:nvPr>
            <p:ph type="body"/>
          </p:nvPr>
        </p:nvSpPr>
        <p:spPr>
          <a:xfrm>
            <a:off x="1647072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6"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87" name="PlaceHolder 2"/>
          <p:cNvSpPr>
            <a:spLocks noGrp="1"/>
          </p:cNvSpPr>
          <p:nvPr>
            <p:ph type="subTitle"/>
          </p:nvPr>
        </p:nvSpPr>
        <p:spPr>
          <a:xfrm>
            <a:off x="-55440" y="0"/>
            <a:ext cx="24439320" cy="13715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89" name="PlaceHolder 2"/>
          <p:cNvSpPr>
            <a:spLocks noGrp="1"/>
          </p:cNvSpPr>
          <p:nvPr>
            <p:ph type="body"/>
          </p:nvPr>
        </p:nvSpPr>
        <p:spPr>
          <a:xfrm>
            <a:off x="-55440" y="0"/>
            <a:ext cx="24439320" cy="1371564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91" name="PlaceHolder 2"/>
          <p:cNvSpPr>
            <a:spLocks noGrp="1"/>
          </p:cNvSpPr>
          <p:nvPr>
            <p:ph type="body"/>
          </p:nvPr>
        </p:nvSpPr>
        <p:spPr>
          <a:xfrm>
            <a:off x="-5544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92" name="PlaceHolder 3"/>
          <p:cNvSpPr>
            <a:spLocks noGrp="1"/>
          </p:cNvSpPr>
          <p:nvPr>
            <p:ph type="body"/>
          </p:nvPr>
        </p:nvSpPr>
        <p:spPr>
          <a:xfrm>
            <a:off x="1246716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3"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4" name="PlaceHolder 1"/>
          <p:cNvSpPr>
            <a:spLocks noGrp="1"/>
          </p:cNvSpPr>
          <p:nvPr>
            <p:ph type="subTitle"/>
          </p:nvPr>
        </p:nvSpPr>
        <p:spPr>
          <a:xfrm>
            <a:off x="1218960" y="547200"/>
            <a:ext cx="21944880" cy="106160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196"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97" name="PlaceHolder 3"/>
          <p:cNvSpPr>
            <a:spLocks noGrp="1"/>
          </p:cNvSpPr>
          <p:nvPr>
            <p:ph type="body"/>
          </p:nvPr>
        </p:nvSpPr>
        <p:spPr>
          <a:xfrm>
            <a:off x="1246716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198" name="PlaceHolder 4"/>
          <p:cNvSpPr>
            <a:spLocks noGrp="1"/>
          </p:cNvSpPr>
          <p:nvPr>
            <p:ph type="body"/>
          </p:nvPr>
        </p:nvSpPr>
        <p:spPr>
          <a:xfrm>
            <a:off x="-5544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200" name="PlaceHolder 2"/>
          <p:cNvSpPr>
            <a:spLocks noGrp="1"/>
          </p:cNvSpPr>
          <p:nvPr>
            <p:ph type="body"/>
          </p:nvPr>
        </p:nvSpPr>
        <p:spPr>
          <a:xfrm>
            <a:off x="-5544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01"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02" name="PlaceHolder 4"/>
          <p:cNvSpPr>
            <a:spLocks noGrp="1"/>
          </p:cNvSpPr>
          <p:nvPr>
            <p:ph type="body"/>
          </p:nvPr>
        </p:nvSpPr>
        <p:spPr>
          <a:xfrm>
            <a:off x="1246716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204"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05"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06" name="PlaceHolder 4"/>
          <p:cNvSpPr>
            <a:spLocks noGrp="1"/>
          </p:cNvSpPr>
          <p:nvPr>
            <p:ph type="body"/>
          </p:nvPr>
        </p:nvSpPr>
        <p:spPr>
          <a:xfrm>
            <a:off x="-55440" y="716436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208" name="PlaceHolder 2"/>
          <p:cNvSpPr>
            <a:spLocks noGrp="1"/>
          </p:cNvSpPr>
          <p:nvPr>
            <p:ph type="body"/>
          </p:nvPr>
        </p:nvSpPr>
        <p:spPr>
          <a:xfrm>
            <a:off x="-55440" y="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09" name="PlaceHolder 3"/>
          <p:cNvSpPr>
            <a:spLocks noGrp="1"/>
          </p:cNvSpPr>
          <p:nvPr>
            <p:ph type="body"/>
          </p:nvPr>
        </p:nvSpPr>
        <p:spPr>
          <a:xfrm>
            <a:off x="-55440" y="716436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211"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12"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13" name="PlaceHolder 4"/>
          <p:cNvSpPr>
            <a:spLocks noGrp="1"/>
          </p:cNvSpPr>
          <p:nvPr>
            <p:ph type="body"/>
          </p:nvPr>
        </p:nvSpPr>
        <p:spPr>
          <a:xfrm>
            <a:off x="-5544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14" name="PlaceHolder 5"/>
          <p:cNvSpPr>
            <a:spLocks noGrp="1"/>
          </p:cNvSpPr>
          <p:nvPr>
            <p:ph type="body"/>
          </p:nvPr>
        </p:nvSpPr>
        <p:spPr>
          <a:xfrm>
            <a:off x="1246716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1218960" y="547200"/>
            <a:ext cx="21944880" cy="106160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216" name="PlaceHolder 2"/>
          <p:cNvSpPr>
            <a:spLocks noGrp="1"/>
          </p:cNvSpPr>
          <p:nvPr>
            <p:ph type="body"/>
          </p:nvPr>
        </p:nvSpPr>
        <p:spPr>
          <a:xfrm>
            <a:off x="-5544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17" name="PlaceHolder 3"/>
          <p:cNvSpPr>
            <a:spLocks noGrp="1"/>
          </p:cNvSpPr>
          <p:nvPr>
            <p:ph type="body"/>
          </p:nvPr>
        </p:nvSpPr>
        <p:spPr>
          <a:xfrm>
            <a:off x="820764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18" name="PlaceHolder 4"/>
          <p:cNvSpPr>
            <a:spLocks noGrp="1"/>
          </p:cNvSpPr>
          <p:nvPr>
            <p:ph type="body"/>
          </p:nvPr>
        </p:nvSpPr>
        <p:spPr>
          <a:xfrm>
            <a:off x="1647072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19" name="PlaceHolder 5"/>
          <p:cNvSpPr>
            <a:spLocks noGrp="1"/>
          </p:cNvSpPr>
          <p:nvPr>
            <p:ph type="body"/>
          </p:nvPr>
        </p:nvSpPr>
        <p:spPr>
          <a:xfrm>
            <a:off x="-5544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20" name="PlaceHolder 6"/>
          <p:cNvSpPr>
            <a:spLocks noGrp="1"/>
          </p:cNvSpPr>
          <p:nvPr>
            <p:ph type="body"/>
          </p:nvPr>
        </p:nvSpPr>
        <p:spPr>
          <a:xfrm>
            <a:off x="820764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21" name="PlaceHolder 7"/>
          <p:cNvSpPr>
            <a:spLocks noGrp="1"/>
          </p:cNvSpPr>
          <p:nvPr>
            <p:ph type="body"/>
          </p:nvPr>
        </p:nvSpPr>
        <p:spPr>
          <a:xfrm>
            <a:off x="1647072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7"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238" name="PlaceHolder 2"/>
          <p:cNvSpPr>
            <a:spLocks noGrp="1"/>
          </p:cNvSpPr>
          <p:nvPr>
            <p:ph type="subTitle"/>
          </p:nvPr>
        </p:nvSpPr>
        <p:spPr>
          <a:xfrm>
            <a:off x="-55440" y="0"/>
            <a:ext cx="24439320" cy="13715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240" name="PlaceHolder 2"/>
          <p:cNvSpPr>
            <a:spLocks noGrp="1"/>
          </p:cNvSpPr>
          <p:nvPr>
            <p:ph type="body"/>
          </p:nvPr>
        </p:nvSpPr>
        <p:spPr>
          <a:xfrm>
            <a:off x="-55440" y="0"/>
            <a:ext cx="24439320" cy="1371564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242" name="PlaceHolder 2"/>
          <p:cNvSpPr>
            <a:spLocks noGrp="1"/>
          </p:cNvSpPr>
          <p:nvPr>
            <p:ph type="body"/>
          </p:nvPr>
        </p:nvSpPr>
        <p:spPr>
          <a:xfrm>
            <a:off x="-5544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43" name="PlaceHolder 3"/>
          <p:cNvSpPr>
            <a:spLocks noGrp="1"/>
          </p:cNvSpPr>
          <p:nvPr>
            <p:ph type="body"/>
          </p:nvPr>
        </p:nvSpPr>
        <p:spPr>
          <a:xfrm>
            <a:off x="1246716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4"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5" name="PlaceHolder 1"/>
          <p:cNvSpPr>
            <a:spLocks noGrp="1"/>
          </p:cNvSpPr>
          <p:nvPr>
            <p:ph type="subTitle"/>
          </p:nvPr>
        </p:nvSpPr>
        <p:spPr>
          <a:xfrm>
            <a:off x="1218960" y="547200"/>
            <a:ext cx="21944880" cy="106160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247"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48" name="PlaceHolder 3"/>
          <p:cNvSpPr>
            <a:spLocks noGrp="1"/>
          </p:cNvSpPr>
          <p:nvPr>
            <p:ph type="body"/>
          </p:nvPr>
        </p:nvSpPr>
        <p:spPr>
          <a:xfrm>
            <a:off x="1246716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49" name="PlaceHolder 4"/>
          <p:cNvSpPr>
            <a:spLocks noGrp="1"/>
          </p:cNvSpPr>
          <p:nvPr>
            <p:ph type="body"/>
          </p:nvPr>
        </p:nvSpPr>
        <p:spPr>
          <a:xfrm>
            <a:off x="-5544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251" name="PlaceHolder 2"/>
          <p:cNvSpPr>
            <a:spLocks noGrp="1"/>
          </p:cNvSpPr>
          <p:nvPr>
            <p:ph type="body"/>
          </p:nvPr>
        </p:nvSpPr>
        <p:spPr>
          <a:xfrm>
            <a:off x="-5544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52"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53" name="PlaceHolder 4"/>
          <p:cNvSpPr>
            <a:spLocks noGrp="1"/>
          </p:cNvSpPr>
          <p:nvPr>
            <p:ph type="body"/>
          </p:nvPr>
        </p:nvSpPr>
        <p:spPr>
          <a:xfrm>
            <a:off x="1246716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255"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56"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57" name="PlaceHolder 4"/>
          <p:cNvSpPr>
            <a:spLocks noGrp="1"/>
          </p:cNvSpPr>
          <p:nvPr>
            <p:ph type="body"/>
          </p:nvPr>
        </p:nvSpPr>
        <p:spPr>
          <a:xfrm>
            <a:off x="-55440" y="716436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21"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2" name="PlaceHolder 3"/>
          <p:cNvSpPr>
            <a:spLocks noGrp="1"/>
          </p:cNvSpPr>
          <p:nvPr>
            <p:ph type="body"/>
          </p:nvPr>
        </p:nvSpPr>
        <p:spPr>
          <a:xfrm>
            <a:off x="1246716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3" name="PlaceHolder 4"/>
          <p:cNvSpPr>
            <a:spLocks noGrp="1"/>
          </p:cNvSpPr>
          <p:nvPr>
            <p:ph type="body"/>
          </p:nvPr>
        </p:nvSpPr>
        <p:spPr>
          <a:xfrm>
            <a:off x="-5544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259" name="PlaceHolder 2"/>
          <p:cNvSpPr>
            <a:spLocks noGrp="1"/>
          </p:cNvSpPr>
          <p:nvPr>
            <p:ph type="body"/>
          </p:nvPr>
        </p:nvSpPr>
        <p:spPr>
          <a:xfrm>
            <a:off x="-55440" y="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60" name="PlaceHolder 3"/>
          <p:cNvSpPr>
            <a:spLocks noGrp="1"/>
          </p:cNvSpPr>
          <p:nvPr>
            <p:ph type="body"/>
          </p:nvPr>
        </p:nvSpPr>
        <p:spPr>
          <a:xfrm>
            <a:off x="-55440" y="716436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262"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63"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64" name="PlaceHolder 4"/>
          <p:cNvSpPr>
            <a:spLocks noGrp="1"/>
          </p:cNvSpPr>
          <p:nvPr>
            <p:ph type="body"/>
          </p:nvPr>
        </p:nvSpPr>
        <p:spPr>
          <a:xfrm>
            <a:off x="-5544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65" name="PlaceHolder 5"/>
          <p:cNvSpPr>
            <a:spLocks noGrp="1"/>
          </p:cNvSpPr>
          <p:nvPr>
            <p:ph type="body"/>
          </p:nvPr>
        </p:nvSpPr>
        <p:spPr>
          <a:xfrm>
            <a:off x="1246716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267" name="PlaceHolder 2"/>
          <p:cNvSpPr>
            <a:spLocks noGrp="1"/>
          </p:cNvSpPr>
          <p:nvPr>
            <p:ph type="body"/>
          </p:nvPr>
        </p:nvSpPr>
        <p:spPr>
          <a:xfrm>
            <a:off x="-5544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68" name="PlaceHolder 3"/>
          <p:cNvSpPr>
            <a:spLocks noGrp="1"/>
          </p:cNvSpPr>
          <p:nvPr>
            <p:ph type="body"/>
          </p:nvPr>
        </p:nvSpPr>
        <p:spPr>
          <a:xfrm>
            <a:off x="820764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69" name="PlaceHolder 4"/>
          <p:cNvSpPr>
            <a:spLocks noGrp="1"/>
          </p:cNvSpPr>
          <p:nvPr>
            <p:ph type="body"/>
          </p:nvPr>
        </p:nvSpPr>
        <p:spPr>
          <a:xfrm>
            <a:off x="1647072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70" name="PlaceHolder 5"/>
          <p:cNvSpPr>
            <a:spLocks noGrp="1"/>
          </p:cNvSpPr>
          <p:nvPr>
            <p:ph type="body"/>
          </p:nvPr>
        </p:nvSpPr>
        <p:spPr>
          <a:xfrm>
            <a:off x="-5544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71" name="PlaceHolder 6"/>
          <p:cNvSpPr>
            <a:spLocks noGrp="1"/>
          </p:cNvSpPr>
          <p:nvPr>
            <p:ph type="body"/>
          </p:nvPr>
        </p:nvSpPr>
        <p:spPr>
          <a:xfrm>
            <a:off x="820764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72" name="PlaceHolder 7"/>
          <p:cNvSpPr>
            <a:spLocks noGrp="1"/>
          </p:cNvSpPr>
          <p:nvPr>
            <p:ph type="body"/>
          </p:nvPr>
        </p:nvSpPr>
        <p:spPr>
          <a:xfrm>
            <a:off x="1647072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4"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285" name="PlaceHolder 2"/>
          <p:cNvSpPr>
            <a:spLocks noGrp="1"/>
          </p:cNvSpPr>
          <p:nvPr>
            <p:ph type="subTitle"/>
          </p:nvPr>
        </p:nvSpPr>
        <p:spPr>
          <a:xfrm>
            <a:off x="-55440" y="0"/>
            <a:ext cx="24439320" cy="13715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287" name="PlaceHolder 2"/>
          <p:cNvSpPr>
            <a:spLocks noGrp="1"/>
          </p:cNvSpPr>
          <p:nvPr>
            <p:ph type="body"/>
          </p:nvPr>
        </p:nvSpPr>
        <p:spPr>
          <a:xfrm>
            <a:off x="-55440" y="0"/>
            <a:ext cx="24439320" cy="1371564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289" name="PlaceHolder 2"/>
          <p:cNvSpPr>
            <a:spLocks noGrp="1"/>
          </p:cNvSpPr>
          <p:nvPr>
            <p:ph type="body"/>
          </p:nvPr>
        </p:nvSpPr>
        <p:spPr>
          <a:xfrm>
            <a:off x="-5544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90" name="PlaceHolder 3"/>
          <p:cNvSpPr>
            <a:spLocks noGrp="1"/>
          </p:cNvSpPr>
          <p:nvPr>
            <p:ph type="body"/>
          </p:nvPr>
        </p:nvSpPr>
        <p:spPr>
          <a:xfrm>
            <a:off x="1246716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1"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2" name="PlaceHolder 1"/>
          <p:cNvSpPr>
            <a:spLocks noGrp="1"/>
          </p:cNvSpPr>
          <p:nvPr>
            <p:ph type="subTitle"/>
          </p:nvPr>
        </p:nvSpPr>
        <p:spPr>
          <a:xfrm>
            <a:off x="1218960" y="547200"/>
            <a:ext cx="21944880" cy="106160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294"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95" name="PlaceHolder 3"/>
          <p:cNvSpPr>
            <a:spLocks noGrp="1"/>
          </p:cNvSpPr>
          <p:nvPr>
            <p:ph type="body"/>
          </p:nvPr>
        </p:nvSpPr>
        <p:spPr>
          <a:xfrm>
            <a:off x="1246716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96" name="PlaceHolder 4"/>
          <p:cNvSpPr>
            <a:spLocks noGrp="1"/>
          </p:cNvSpPr>
          <p:nvPr>
            <p:ph type="body"/>
          </p:nvPr>
        </p:nvSpPr>
        <p:spPr>
          <a:xfrm>
            <a:off x="-5544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25" name="PlaceHolder 2"/>
          <p:cNvSpPr>
            <a:spLocks noGrp="1"/>
          </p:cNvSpPr>
          <p:nvPr>
            <p:ph type="body"/>
          </p:nvPr>
        </p:nvSpPr>
        <p:spPr>
          <a:xfrm>
            <a:off x="-5544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6"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7" name="PlaceHolder 4"/>
          <p:cNvSpPr>
            <a:spLocks noGrp="1"/>
          </p:cNvSpPr>
          <p:nvPr>
            <p:ph type="body"/>
          </p:nvPr>
        </p:nvSpPr>
        <p:spPr>
          <a:xfrm>
            <a:off x="1246716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298" name="PlaceHolder 2"/>
          <p:cNvSpPr>
            <a:spLocks noGrp="1"/>
          </p:cNvSpPr>
          <p:nvPr>
            <p:ph type="body"/>
          </p:nvPr>
        </p:nvSpPr>
        <p:spPr>
          <a:xfrm>
            <a:off x="-5544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299"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00" name="PlaceHolder 4"/>
          <p:cNvSpPr>
            <a:spLocks noGrp="1"/>
          </p:cNvSpPr>
          <p:nvPr>
            <p:ph type="body"/>
          </p:nvPr>
        </p:nvSpPr>
        <p:spPr>
          <a:xfrm>
            <a:off x="1246716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302"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03"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04" name="PlaceHolder 4"/>
          <p:cNvSpPr>
            <a:spLocks noGrp="1"/>
          </p:cNvSpPr>
          <p:nvPr>
            <p:ph type="body"/>
          </p:nvPr>
        </p:nvSpPr>
        <p:spPr>
          <a:xfrm>
            <a:off x="-55440" y="716436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306" name="PlaceHolder 2"/>
          <p:cNvSpPr>
            <a:spLocks noGrp="1"/>
          </p:cNvSpPr>
          <p:nvPr>
            <p:ph type="body"/>
          </p:nvPr>
        </p:nvSpPr>
        <p:spPr>
          <a:xfrm>
            <a:off x="-55440" y="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07" name="PlaceHolder 3"/>
          <p:cNvSpPr>
            <a:spLocks noGrp="1"/>
          </p:cNvSpPr>
          <p:nvPr>
            <p:ph type="body"/>
          </p:nvPr>
        </p:nvSpPr>
        <p:spPr>
          <a:xfrm>
            <a:off x="-55440" y="716436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309"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10"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11" name="PlaceHolder 4"/>
          <p:cNvSpPr>
            <a:spLocks noGrp="1"/>
          </p:cNvSpPr>
          <p:nvPr>
            <p:ph type="body"/>
          </p:nvPr>
        </p:nvSpPr>
        <p:spPr>
          <a:xfrm>
            <a:off x="-5544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12" name="PlaceHolder 5"/>
          <p:cNvSpPr>
            <a:spLocks noGrp="1"/>
          </p:cNvSpPr>
          <p:nvPr>
            <p:ph type="body"/>
          </p:nvPr>
        </p:nvSpPr>
        <p:spPr>
          <a:xfrm>
            <a:off x="1246716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314" name="PlaceHolder 2"/>
          <p:cNvSpPr>
            <a:spLocks noGrp="1"/>
          </p:cNvSpPr>
          <p:nvPr>
            <p:ph type="body"/>
          </p:nvPr>
        </p:nvSpPr>
        <p:spPr>
          <a:xfrm>
            <a:off x="-5544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15" name="PlaceHolder 3"/>
          <p:cNvSpPr>
            <a:spLocks noGrp="1"/>
          </p:cNvSpPr>
          <p:nvPr>
            <p:ph type="body"/>
          </p:nvPr>
        </p:nvSpPr>
        <p:spPr>
          <a:xfrm>
            <a:off x="820764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16" name="PlaceHolder 4"/>
          <p:cNvSpPr>
            <a:spLocks noGrp="1"/>
          </p:cNvSpPr>
          <p:nvPr>
            <p:ph type="body"/>
          </p:nvPr>
        </p:nvSpPr>
        <p:spPr>
          <a:xfrm>
            <a:off x="1647072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17" name="PlaceHolder 5"/>
          <p:cNvSpPr>
            <a:spLocks noGrp="1"/>
          </p:cNvSpPr>
          <p:nvPr>
            <p:ph type="body"/>
          </p:nvPr>
        </p:nvSpPr>
        <p:spPr>
          <a:xfrm>
            <a:off x="-5544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18" name="PlaceHolder 6"/>
          <p:cNvSpPr>
            <a:spLocks noGrp="1"/>
          </p:cNvSpPr>
          <p:nvPr>
            <p:ph type="body"/>
          </p:nvPr>
        </p:nvSpPr>
        <p:spPr>
          <a:xfrm>
            <a:off x="820764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19" name="PlaceHolder 7"/>
          <p:cNvSpPr>
            <a:spLocks noGrp="1"/>
          </p:cNvSpPr>
          <p:nvPr>
            <p:ph type="body"/>
          </p:nvPr>
        </p:nvSpPr>
        <p:spPr>
          <a:xfrm>
            <a:off x="1647072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1"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332" name="PlaceHolder 2"/>
          <p:cNvSpPr>
            <a:spLocks noGrp="1"/>
          </p:cNvSpPr>
          <p:nvPr>
            <p:ph type="subTitle"/>
          </p:nvPr>
        </p:nvSpPr>
        <p:spPr>
          <a:xfrm>
            <a:off x="-55440" y="0"/>
            <a:ext cx="24439320" cy="13715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334" name="PlaceHolder 2"/>
          <p:cNvSpPr>
            <a:spLocks noGrp="1"/>
          </p:cNvSpPr>
          <p:nvPr>
            <p:ph type="body"/>
          </p:nvPr>
        </p:nvSpPr>
        <p:spPr>
          <a:xfrm>
            <a:off x="-55440" y="0"/>
            <a:ext cx="24439320" cy="1371564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336" name="PlaceHolder 2"/>
          <p:cNvSpPr>
            <a:spLocks noGrp="1"/>
          </p:cNvSpPr>
          <p:nvPr>
            <p:ph type="body"/>
          </p:nvPr>
        </p:nvSpPr>
        <p:spPr>
          <a:xfrm>
            <a:off x="-5544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37" name="PlaceHolder 3"/>
          <p:cNvSpPr>
            <a:spLocks noGrp="1"/>
          </p:cNvSpPr>
          <p:nvPr>
            <p:ph type="body"/>
          </p:nvPr>
        </p:nvSpPr>
        <p:spPr>
          <a:xfrm>
            <a:off x="1246716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8"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29"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0"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1" name="PlaceHolder 4"/>
          <p:cNvSpPr>
            <a:spLocks noGrp="1"/>
          </p:cNvSpPr>
          <p:nvPr>
            <p:ph type="body"/>
          </p:nvPr>
        </p:nvSpPr>
        <p:spPr>
          <a:xfrm>
            <a:off x="-55440" y="716436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9" name="PlaceHolder 1"/>
          <p:cNvSpPr>
            <a:spLocks noGrp="1"/>
          </p:cNvSpPr>
          <p:nvPr>
            <p:ph type="subTitle"/>
          </p:nvPr>
        </p:nvSpPr>
        <p:spPr>
          <a:xfrm>
            <a:off x="1218960" y="547200"/>
            <a:ext cx="21944880" cy="106160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341"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42" name="PlaceHolder 3"/>
          <p:cNvSpPr>
            <a:spLocks noGrp="1"/>
          </p:cNvSpPr>
          <p:nvPr>
            <p:ph type="body"/>
          </p:nvPr>
        </p:nvSpPr>
        <p:spPr>
          <a:xfrm>
            <a:off x="1246716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43" name="PlaceHolder 4"/>
          <p:cNvSpPr>
            <a:spLocks noGrp="1"/>
          </p:cNvSpPr>
          <p:nvPr>
            <p:ph type="body"/>
          </p:nvPr>
        </p:nvSpPr>
        <p:spPr>
          <a:xfrm>
            <a:off x="-5544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345" name="PlaceHolder 2"/>
          <p:cNvSpPr>
            <a:spLocks noGrp="1"/>
          </p:cNvSpPr>
          <p:nvPr>
            <p:ph type="body"/>
          </p:nvPr>
        </p:nvSpPr>
        <p:spPr>
          <a:xfrm>
            <a:off x="-55440" y="0"/>
            <a:ext cx="11926080" cy="1371564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46"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47" name="PlaceHolder 4"/>
          <p:cNvSpPr>
            <a:spLocks noGrp="1"/>
          </p:cNvSpPr>
          <p:nvPr>
            <p:ph type="body"/>
          </p:nvPr>
        </p:nvSpPr>
        <p:spPr>
          <a:xfrm>
            <a:off x="1246716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349"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50"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51" name="PlaceHolder 4"/>
          <p:cNvSpPr>
            <a:spLocks noGrp="1"/>
          </p:cNvSpPr>
          <p:nvPr>
            <p:ph type="body"/>
          </p:nvPr>
        </p:nvSpPr>
        <p:spPr>
          <a:xfrm>
            <a:off x="-55440" y="716436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353" name="PlaceHolder 2"/>
          <p:cNvSpPr>
            <a:spLocks noGrp="1"/>
          </p:cNvSpPr>
          <p:nvPr>
            <p:ph type="body"/>
          </p:nvPr>
        </p:nvSpPr>
        <p:spPr>
          <a:xfrm>
            <a:off x="-55440" y="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54" name="PlaceHolder 3"/>
          <p:cNvSpPr>
            <a:spLocks noGrp="1"/>
          </p:cNvSpPr>
          <p:nvPr>
            <p:ph type="body"/>
          </p:nvPr>
        </p:nvSpPr>
        <p:spPr>
          <a:xfrm>
            <a:off x="-55440" y="7164360"/>
            <a:ext cx="2443932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356" name="PlaceHolder 2"/>
          <p:cNvSpPr>
            <a:spLocks noGrp="1"/>
          </p:cNvSpPr>
          <p:nvPr>
            <p:ph type="body"/>
          </p:nvPr>
        </p:nvSpPr>
        <p:spPr>
          <a:xfrm>
            <a:off x="-5544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57" name="PlaceHolder 3"/>
          <p:cNvSpPr>
            <a:spLocks noGrp="1"/>
          </p:cNvSpPr>
          <p:nvPr>
            <p:ph type="body"/>
          </p:nvPr>
        </p:nvSpPr>
        <p:spPr>
          <a:xfrm>
            <a:off x="12467160" y="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58" name="PlaceHolder 4"/>
          <p:cNvSpPr>
            <a:spLocks noGrp="1"/>
          </p:cNvSpPr>
          <p:nvPr>
            <p:ph type="body"/>
          </p:nvPr>
        </p:nvSpPr>
        <p:spPr>
          <a:xfrm>
            <a:off x="-5544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59" name="PlaceHolder 5"/>
          <p:cNvSpPr>
            <a:spLocks noGrp="1"/>
          </p:cNvSpPr>
          <p:nvPr>
            <p:ph type="body"/>
          </p:nvPr>
        </p:nvSpPr>
        <p:spPr>
          <a:xfrm>
            <a:off x="12467160" y="7164360"/>
            <a:ext cx="1192608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361" name="PlaceHolder 2"/>
          <p:cNvSpPr>
            <a:spLocks noGrp="1"/>
          </p:cNvSpPr>
          <p:nvPr>
            <p:ph type="body"/>
          </p:nvPr>
        </p:nvSpPr>
        <p:spPr>
          <a:xfrm>
            <a:off x="-5544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62" name="PlaceHolder 3"/>
          <p:cNvSpPr>
            <a:spLocks noGrp="1"/>
          </p:cNvSpPr>
          <p:nvPr>
            <p:ph type="body"/>
          </p:nvPr>
        </p:nvSpPr>
        <p:spPr>
          <a:xfrm>
            <a:off x="820764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63" name="PlaceHolder 4"/>
          <p:cNvSpPr>
            <a:spLocks noGrp="1"/>
          </p:cNvSpPr>
          <p:nvPr>
            <p:ph type="body"/>
          </p:nvPr>
        </p:nvSpPr>
        <p:spPr>
          <a:xfrm>
            <a:off x="16470720" y="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64" name="PlaceHolder 5"/>
          <p:cNvSpPr>
            <a:spLocks noGrp="1"/>
          </p:cNvSpPr>
          <p:nvPr>
            <p:ph type="body"/>
          </p:nvPr>
        </p:nvSpPr>
        <p:spPr>
          <a:xfrm>
            <a:off x="-5544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65" name="PlaceHolder 6"/>
          <p:cNvSpPr>
            <a:spLocks noGrp="1"/>
          </p:cNvSpPr>
          <p:nvPr>
            <p:ph type="body"/>
          </p:nvPr>
        </p:nvSpPr>
        <p:spPr>
          <a:xfrm>
            <a:off x="820764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
        <p:nvSpPr>
          <p:cNvPr id="366" name="PlaceHolder 7"/>
          <p:cNvSpPr>
            <a:spLocks noGrp="1"/>
          </p:cNvSpPr>
          <p:nvPr>
            <p:ph type="body"/>
          </p:nvPr>
        </p:nvSpPr>
        <p:spPr>
          <a:xfrm>
            <a:off x="16470720" y="7164360"/>
            <a:ext cx="7869240" cy="654228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0"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381" name="PlaceHolder 2"/>
          <p:cNvSpPr>
            <a:spLocks noGrp="1"/>
          </p:cNvSpPr>
          <p:nvPr>
            <p:ph type="subTitle"/>
          </p:nvPr>
        </p:nvSpPr>
        <p:spPr>
          <a:xfrm>
            <a:off x="-55440" y="0"/>
            <a:ext cx="24439320" cy="13715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1218960" y="547200"/>
            <a:ext cx="21944880" cy="2289960"/>
          </a:xfrm>
          <a:prstGeom prst="rect">
            <a:avLst/>
          </a:prstGeom>
        </p:spPr>
        <p:txBody>
          <a:bodyPr lIns="0" rIns="0" tIns="0" bIns="0" anchor="ctr">
            <a:spAutoFit/>
          </a:bodyPr>
          <a:p>
            <a:pPr algn="ctr"/>
            <a:endParaRPr b="0" lang="en-US" sz="3000" spc="-1" strike="noStrike">
              <a:solidFill>
                <a:srgbClr val="000000"/>
              </a:solidFill>
              <a:latin typeface="Helvetica Neue"/>
            </a:endParaRPr>
          </a:p>
        </p:txBody>
      </p:sp>
      <p:sp>
        <p:nvSpPr>
          <p:cNvPr id="383" name="PlaceHolder 2"/>
          <p:cNvSpPr>
            <a:spLocks noGrp="1"/>
          </p:cNvSpPr>
          <p:nvPr>
            <p:ph type="body"/>
          </p:nvPr>
        </p:nvSpPr>
        <p:spPr>
          <a:xfrm>
            <a:off x="-55440" y="0"/>
            <a:ext cx="24439320" cy="13715640"/>
          </a:xfrm>
          <a:prstGeom prst="rect">
            <a:avLst/>
          </a:prstGeom>
        </p:spPr>
        <p:txBody>
          <a:bodyPr lIns="0" rIns="0" tIns="0" bIns="0">
            <a:normAutofit/>
          </a:bodyPr>
          <a:p>
            <a:endParaRPr b="0" lang="en-US" sz="4800" spc="-1" strike="noStrike">
              <a:solidFill>
                <a:srgbClr val="000000"/>
              </a:solidFill>
              <a:latin typeface="Helvetica Neue"/>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7f9ff"/>
        </a:solidFill>
      </p:bgPr>
    </p:bg>
    <p:spTree>
      <p:nvGrpSpPr>
        <p:cNvPr id="1" name=""/>
        <p:cNvGrpSpPr/>
        <p:nvPr/>
      </p:nvGrpSpPr>
      <p:grpSpPr>
        <a:xfrm>
          <a:off x="0" y="0"/>
          <a:ext cx="0" cy="0"/>
          <a:chOff x="0" y="0"/>
          <a:chExt cx="0" cy="0"/>
        </a:xfrm>
      </p:grpSpPr>
      <p:sp>
        <p:nvSpPr>
          <p:cNvPr id="0" name="CustomShape 1"/>
          <p:cNvSpPr/>
          <p:nvPr/>
        </p:nvSpPr>
        <p:spPr>
          <a:xfrm>
            <a:off x="1451160" y="656280"/>
            <a:ext cx="1130400" cy="33552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2200" spc="-1" strike="noStrike">
                <a:solidFill>
                  <a:srgbClr val="2c2e3c"/>
                </a:solidFill>
                <a:latin typeface="Quicksand Bold"/>
                <a:ea typeface="Quicksand Bold"/>
              </a:rPr>
              <a:t>BeMind</a:t>
            </a:r>
            <a:endParaRPr b="0" lang="en-US" sz="2200" spc="-1" strike="noStrike">
              <a:latin typeface="Arial"/>
            </a:endParaRPr>
          </a:p>
        </p:txBody>
      </p:sp>
      <p:sp>
        <p:nvSpPr>
          <p:cNvPr id="1" name="Line 2"/>
          <p:cNvSpPr/>
          <p:nvPr/>
        </p:nvSpPr>
        <p:spPr>
          <a:xfrm flipV="1">
            <a:off x="1526040" y="0"/>
            <a:ext cx="360" cy="510840"/>
          </a:xfrm>
          <a:prstGeom prst="line">
            <a:avLst/>
          </a:prstGeom>
          <a:ln w="12600">
            <a:solidFill>
              <a:srgbClr val="9aa2ac"/>
            </a:solidFill>
            <a:miter/>
          </a:ln>
        </p:spPr>
        <p:style>
          <a:lnRef idx="0"/>
          <a:fillRef idx="0"/>
          <a:effectRef idx="0"/>
          <a:fontRef idx="minor"/>
        </p:style>
      </p:sp>
      <p:sp>
        <p:nvSpPr>
          <p:cNvPr id="2" name="Line 3"/>
          <p:cNvSpPr/>
          <p:nvPr/>
        </p:nvSpPr>
        <p:spPr>
          <a:xfrm flipV="1">
            <a:off x="22857840" y="13206960"/>
            <a:ext cx="360" cy="509040"/>
          </a:xfrm>
          <a:prstGeom prst="line">
            <a:avLst/>
          </a:prstGeom>
          <a:ln w="12600">
            <a:solidFill>
              <a:srgbClr val="9aa2ac"/>
            </a:solidFill>
            <a:miter/>
          </a:ln>
        </p:spPr>
        <p:style>
          <a:lnRef idx="0"/>
          <a:fillRef idx="0"/>
          <a:effectRef idx="0"/>
          <a:fontRef idx="minor"/>
        </p:style>
      </p:sp>
      <p:sp>
        <p:nvSpPr>
          <p:cNvPr id="3" name="CustomShape 4"/>
          <p:cNvSpPr/>
          <p:nvPr/>
        </p:nvSpPr>
        <p:spPr>
          <a:xfrm>
            <a:off x="1451160" y="656280"/>
            <a:ext cx="1130400" cy="33552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2200" spc="-1" strike="noStrike">
                <a:solidFill>
                  <a:srgbClr val="2c2e3c"/>
                </a:solidFill>
                <a:latin typeface="Quicksand Bold"/>
                <a:ea typeface="Quicksand Bold"/>
              </a:rPr>
              <a:t>BeMind</a:t>
            </a:r>
            <a:endParaRPr b="0" lang="en-US" sz="2200" spc="-1" strike="noStrike">
              <a:latin typeface="Arial"/>
            </a:endParaRPr>
          </a:p>
        </p:txBody>
      </p:sp>
      <p:sp>
        <p:nvSpPr>
          <p:cNvPr id="4" name="Line 5"/>
          <p:cNvSpPr/>
          <p:nvPr/>
        </p:nvSpPr>
        <p:spPr>
          <a:xfrm flipV="1">
            <a:off x="1526040" y="0"/>
            <a:ext cx="360" cy="510840"/>
          </a:xfrm>
          <a:prstGeom prst="line">
            <a:avLst/>
          </a:prstGeom>
          <a:ln w="12600">
            <a:solidFill>
              <a:srgbClr val="9aa2ac"/>
            </a:solidFill>
            <a:miter/>
          </a:ln>
        </p:spPr>
        <p:style>
          <a:lnRef idx="0"/>
          <a:fillRef idx="0"/>
          <a:effectRef idx="0"/>
          <a:fontRef idx="minor"/>
        </p:style>
      </p:sp>
      <p:sp>
        <p:nvSpPr>
          <p:cNvPr id="5" name="CustomShape 6"/>
          <p:cNvSpPr/>
          <p:nvPr/>
        </p:nvSpPr>
        <p:spPr>
          <a:xfrm>
            <a:off x="1532520" y="12753360"/>
            <a:ext cx="126720" cy="253800"/>
          </a:xfrm>
          <a:custGeom>
            <a:avLst/>
            <a:gdLst/>
            <a:ahLst/>
            <a:rect l="l" t="t" r="r" b="b"/>
            <a:pathLst>
              <a:path w="21600" h="2160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600">
            <a:noFill/>
          </a:ln>
        </p:spPr>
        <p:style>
          <a:lnRef idx="0"/>
          <a:fillRef idx="0"/>
          <a:effectRef idx="0"/>
          <a:fontRef idx="minor"/>
        </p:style>
      </p:sp>
      <p:sp>
        <p:nvSpPr>
          <p:cNvPr id="6" name="CustomShape 7"/>
          <p:cNvSpPr/>
          <p:nvPr/>
        </p:nvSpPr>
        <p:spPr>
          <a:xfrm>
            <a:off x="2073600" y="12753360"/>
            <a:ext cx="126720" cy="253800"/>
          </a:xfrm>
          <a:custGeom>
            <a:avLst/>
            <a:gdLst/>
            <a:ahLst/>
            <a:rect l="l" t="t" r="r" b="b"/>
            <a:pathLst>
              <a:path w="21600" h="2160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600">
            <a:noFill/>
          </a:ln>
        </p:spPr>
        <p:style>
          <a:lnRef idx="0"/>
          <a:fillRef idx="0"/>
          <a:effectRef idx="0"/>
          <a:fontRef idx="minor"/>
        </p:style>
      </p:sp>
      <p:sp>
        <p:nvSpPr>
          <p:cNvPr id="7" name="Line 8"/>
          <p:cNvSpPr/>
          <p:nvPr/>
        </p:nvSpPr>
        <p:spPr>
          <a:xfrm flipV="1">
            <a:off x="22857840" y="13206960"/>
            <a:ext cx="360" cy="509040"/>
          </a:xfrm>
          <a:prstGeom prst="line">
            <a:avLst/>
          </a:prstGeom>
          <a:ln w="12600">
            <a:solidFill>
              <a:srgbClr val="9aa2ac"/>
            </a:solidFill>
            <a:miter/>
          </a:ln>
        </p:spPr>
        <p:style>
          <a:lnRef idx="0"/>
          <a:fillRef idx="0"/>
          <a:effectRef idx="0"/>
          <a:fontRef idx="minor"/>
        </p:style>
      </p:sp>
      <p:sp>
        <p:nvSpPr>
          <p:cNvPr id="8" name="PlaceHolder 9"/>
          <p:cNvSpPr>
            <a:spLocks noGrp="1"/>
          </p:cNvSpPr>
          <p:nvPr>
            <p:ph type="sldNum"/>
          </p:nvPr>
        </p:nvSpPr>
        <p:spPr>
          <a:xfrm>
            <a:off x="22438440" y="12702600"/>
            <a:ext cx="412920" cy="355320"/>
          </a:xfrm>
          <a:prstGeom prst="rect">
            <a:avLst/>
          </a:prstGeom>
        </p:spPr>
        <p:txBody>
          <a:bodyPr lIns="0" rIns="0" tIns="0" bIns="0">
            <a:noAutofit/>
          </a:bodyPr>
          <a:p>
            <a:pPr algn="r">
              <a:lnSpc>
                <a:spcPct val="100000"/>
              </a:lnSpc>
            </a:pPr>
            <a:fld id="{969C59D4-492C-4D15-BC62-27410EE4AE88}" type="slidenum">
              <a:rPr b="1" lang="en-US" sz="2200" spc="-1" strike="noStrike">
                <a:solidFill>
                  <a:srgbClr val="2c2e3c"/>
                </a:solidFill>
                <a:latin typeface="Quicksand Bold"/>
                <a:ea typeface="Quicksand Bold"/>
              </a:rPr>
              <a:t>&lt;number&gt;</a:t>
            </a:fld>
            <a:endParaRPr b="0" lang="en-US" sz="2200" spc="-1" strike="noStrike">
              <a:latin typeface="Times New Roman"/>
            </a:endParaRPr>
          </a:p>
        </p:txBody>
      </p:sp>
      <p:sp>
        <p:nvSpPr>
          <p:cNvPr id="9" name="PlaceHolder 10"/>
          <p:cNvSpPr>
            <a:spLocks noGrp="1"/>
          </p:cNvSpPr>
          <p:nvPr>
            <p:ph type="body"/>
          </p:nvPr>
        </p:nvSpPr>
        <p:spPr>
          <a:xfrm>
            <a:off x="-55440" y="0"/>
            <a:ext cx="24439320" cy="13715640"/>
          </a:xfrm>
          <a:prstGeom prst="rect">
            <a:avLst/>
          </a:prstGeom>
        </p:spPr>
        <p:txBody>
          <a:bodyPr lIns="0" rIns="0" tIns="0" bIns="0" anchor="ctr">
            <a:noAutofit/>
          </a:bodyPr>
          <a:p>
            <a:pPr algn="ctr">
              <a:lnSpc>
                <a:spcPct val="100000"/>
              </a:lnSpc>
            </a:pPr>
            <a:r>
              <a:rPr b="1" lang="en-US" sz="2000" spc="-1" strike="noStrike">
                <a:solidFill>
                  <a:srgbClr val="ffffff"/>
                </a:solidFill>
                <a:latin typeface="Helvetica Neue"/>
                <a:ea typeface="Helvetica Neue"/>
              </a:rPr>
              <a:t>IMAGE REPLACE</a:t>
            </a:r>
            <a:endParaRPr b="0" lang="en-US" sz="2000" spc="-1" strike="noStrike">
              <a:solidFill>
                <a:srgbClr val="000000"/>
              </a:solidFill>
              <a:latin typeface="Helvetica Neue"/>
            </a:endParaRPr>
          </a:p>
        </p:txBody>
      </p:sp>
      <p:sp>
        <p:nvSpPr>
          <p:cNvPr id="10" name="PlaceHolder 11"/>
          <p:cNvSpPr>
            <a:spLocks noGrp="1"/>
          </p:cNvSpPr>
          <p:nvPr>
            <p:ph type="title"/>
          </p:nvPr>
        </p:nvSpPr>
        <p:spPr>
          <a:xfrm>
            <a:off x="1218960" y="547200"/>
            <a:ext cx="21944880" cy="2289960"/>
          </a:xfrm>
          <a:prstGeom prst="rect">
            <a:avLst/>
          </a:prstGeom>
        </p:spPr>
        <p:txBody>
          <a:bodyPr lIns="0" rIns="0" tIns="0" bIns="0" anchor="ctr">
            <a:noAutofit/>
          </a:bodyPr>
          <a:p>
            <a:pPr algn="ctr"/>
            <a:r>
              <a:rPr b="0" lang="en-US" sz="3000" spc="-1" strike="noStrike">
                <a:solidFill>
                  <a:srgbClr val="000000"/>
                </a:solidFill>
                <a:latin typeface="Helvetica Neue"/>
              </a:rPr>
              <a:t>Click to edit the title text format</a:t>
            </a:r>
            <a:endParaRPr b="0" lang="en-US" sz="3000" spc="-1" strike="noStrike">
              <a:solidFill>
                <a:srgbClr val="000000"/>
              </a:solidFill>
              <a:latin typeface="Helvetica Neue"/>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7f9ff"/>
        </a:solidFill>
      </p:bgPr>
    </p:bg>
    <p:spTree>
      <p:nvGrpSpPr>
        <p:cNvPr id="1" name=""/>
        <p:cNvGrpSpPr/>
        <p:nvPr/>
      </p:nvGrpSpPr>
      <p:grpSpPr>
        <a:xfrm>
          <a:off x="0" y="0"/>
          <a:ext cx="0" cy="0"/>
          <a:chOff x="0" y="0"/>
          <a:chExt cx="0" cy="0"/>
        </a:xfrm>
      </p:grpSpPr>
      <p:sp>
        <p:nvSpPr>
          <p:cNvPr id="416" name="CustomShape 1"/>
          <p:cNvSpPr/>
          <p:nvPr/>
        </p:nvSpPr>
        <p:spPr>
          <a:xfrm>
            <a:off x="1451160" y="656280"/>
            <a:ext cx="1130400" cy="33552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2200" spc="-1" strike="noStrike">
                <a:solidFill>
                  <a:srgbClr val="2c2e3c"/>
                </a:solidFill>
                <a:latin typeface="Quicksand Bold"/>
                <a:ea typeface="Quicksand Bold"/>
              </a:rPr>
              <a:t>BeMind</a:t>
            </a:r>
            <a:endParaRPr b="0" lang="en-US" sz="2200" spc="-1" strike="noStrike">
              <a:latin typeface="Arial"/>
            </a:endParaRPr>
          </a:p>
        </p:txBody>
      </p:sp>
      <p:sp>
        <p:nvSpPr>
          <p:cNvPr id="417" name="Line 2"/>
          <p:cNvSpPr/>
          <p:nvPr/>
        </p:nvSpPr>
        <p:spPr>
          <a:xfrm flipV="1">
            <a:off x="1526040" y="0"/>
            <a:ext cx="360" cy="510840"/>
          </a:xfrm>
          <a:prstGeom prst="line">
            <a:avLst/>
          </a:prstGeom>
          <a:ln w="12600">
            <a:solidFill>
              <a:srgbClr val="9aa2ac"/>
            </a:solidFill>
            <a:miter/>
          </a:ln>
        </p:spPr>
        <p:style>
          <a:lnRef idx="0"/>
          <a:fillRef idx="0"/>
          <a:effectRef idx="0"/>
          <a:fontRef idx="minor"/>
        </p:style>
      </p:sp>
      <p:sp>
        <p:nvSpPr>
          <p:cNvPr id="418" name="Line 3"/>
          <p:cNvSpPr/>
          <p:nvPr/>
        </p:nvSpPr>
        <p:spPr>
          <a:xfrm flipV="1">
            <a:off x="22857840" y="13206960"/>
            <a:ext cx="360" cy="509040"/>
          </a:xfrm>
          <a:prstGeom prst="line">
            <a:avLst/>
          </a:prstGeom>
          <a:ln w="12600">
            <a:solidFill>
              <a:srgbClr val="9aa2ac"/>
            </a:solidFill>
            <a:miter/>
          </a:ln>
        </p:spPr>
        <p:style>
          <a:lnRef idx="0"/>
          <a:fillRef idx="0"/>
          <a:effectRef idx="0"/>
          <a:fontRef idx="minor"/>
        </p:style>
      </p:sp>
      <p:sp>
        <p:nvSpPr>
          <p:cNvPr id="419" name="CustomShape 4"/>
          <p:cNvSpPr/>
          <p:nvPr/>
        </p:nvSpPr>
        <p:spPr>
          <a:xfrm>
            <a:off x="1451160" y="656280"/>
            <a:ext cx="1130400" cy="33552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2200" spc="-1" strike="noStrike">
                <a:solidFill>
                  <a:srgbClr val="2c2e3c"/>
                </a:solidFill>
                <a:latin typeface="Quicksand Bold"/>
                <a:ea typeface="Quicksand Bold"/>
              </a:rPr>
              <a:t>BeMind</a:t>
            </a:r>
            <a:endParaRPr b="0" lang="en-US" sz="2200" spc="-1" strike="noStrike">
              <a:latin typeface="Arial"/>
            </a:endParaRPr>
          </a:p>
        </p:txBody>
      </p:sp>
      <p:sp>
        <p:nvSpPr>
          <p:cNvPr id="420" name="Line 5"/>
          <p:cNvSpPr/>
          <p:nvPr/>
        </p:nvSpPr>
        <p:spPr>
          <a:xfrm flipV="1">
            <a:off x="1526040" y="0"/>
            <a:ext cx="360" cy="510840"/>
          </a:xfrm>
          <a:prstGeom prst="line">
            <a:avLst/>
          </a:prstGeom>
          <a:ln w="12600">
            <a:solidFill>
              <a:srgbClr val="9aa2ac"/>
            </a:solidFill>
            <a:miter/>
          </a:ln>
        </p:spPr>
        <p:style>
          <a:lnRef idx="0"/>
          <a:fillRef idx="0"/>
          <a:effectRef idx="0"/>
          <a:fontRef idx="minor"/>
        </p:style>
      </p:sp>
      <p:sp>
        <p:nvSpPr>
          <p:cNvPr id="421" name="CustomShape 6"/>
          <p:cNvSpPr/>
          <p:nvPr/>
        </p:nvSpPr>
        <p:spPr>
          <a:xfrm>
            <a:off x="1532520" y="12753360"/>
            <a:ext cx="126720" cy="253800"/>
          </a:xfrm>
          <a:custGeom>
            <a:avLst/>
            <a:gdLst/>
            <a:ahLst/>
            <a:rect l="l" t="t" r="r" b="b"/>
            <a:pathLst>
              <a:path w="21600" h="2160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600">
            <a:noFill/>
          </a:ln>
        </p:spPr>
        <p:style>
          <a:lnRef idx="0"/>
          <a:fillRef idx="0"/>
          <a:effectRef idx="0"/>
          <a:fontRef idx="minor"/>
        </p:style>
      </p:sp>
      <p:sp>
        <p:nvSpPr>
          <p:cNvPr id="422" name="CustomShape 7"/>
          <p:cNvSpPr/>
          <p:nvPr/>
        </p:nvSpPr>
        <p:spPr>
          <a:xfrm>
            <a:off x="2073600" y="12753360"/>
            <a:ext cx="126720" cy="253800"/>
          </a:xfrm>
          <a:custGeom>
            <a:avLst/>
            <a:gdLst/>
            <a:ahLst/>
            <a:rect l="l" t="t" r="r" b="b"/>
            <a:pathLst>
              <a:path w="21600" h="2160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600">
            <a:noFill/>
          </a:ln>
        </p:spPr>
        <p:style>
          <a:lnRef idx="0"/>
          <a:fillRef idx="0"/>
          <a:effectRef idx="0"/>
          <a:fontRef idx="minor"/>
        </p:style>
      </p:sp>
      <p:sp>
        <p:nvSpPr>
          <p:cNvPr id="423" name="Line 8"/>
          <p:cNvSpPr/>
          <p:nvPr/>
        </p:nvSpPr>
        <p:spPr>
          <a:xfrm flipV="1">
            <a:off x="22857840" y="13206960"/>
            <a:ext cx="360" cy="509040"/>
          </a:xfrm>
          <a:prstGeom prst="line">
            <a:avLst/>
          </a:prstGeom>
          <a:ln w="12600">
            <a:solidFill>
              <a:srgbClr val="9aa2ac"/>
            </a:solidFill>
            <a:miter/>
          </a:ln>
        </p:spPr>
        <p:style>
          <a:lnRef idx="0"/>
          <a:fillRef idx="0"/>
          <a:effectRef idx="0"/>
          <a:fontRef idx="minor"/>
        </p:style>
      </p:sp>
      <p:sp>
        <p:nvSpPr>
          <p:cNvPr id="424" name="PlaceHolder 9"/>
          <p:cNvSpPr>
            <a:spLocks noGrp="1"/>
          </p:cNvSpPr>
          <p:nvPr>
            <p:ph type="sldNum"/>
          </p:nvPr>
        </p:nvSpPr>
        <p:spPr>
          <a:xfrm>
            <a:off x="22494240" y="12702600"/>
            <a:ext cx="357120" cy="355320"/>
          </a:xfrm>
          <a:prstGeom prst="rect">
            <a:avLst/>
          </a:prstGeom>
        </p:spPr>
        <p:txBody>
          <a:bodyPr lIns="0" rIns="0" tIns="0" bIns="0">
            <a:noAutofit/>
          </a:bodyPr>
          <a:p>
            <a:pPr algn="r">
              <a:lnSpc>
                <a:spcPct val="100000"/>
              </a:lnSpc>
            </a:pPr>
            <a:fld id="{9C57D6EB-0C47-4F70-8322-47B43CCA97DF}" type="slidenum">
              <a:rPr b="1" lang="en-US" sz="2200" spc="-1" strike="noStrike">
                <a:solidFill>
                  <a:srgbClr val="2c2e3c"/>
                </a:solidFill>
                <a:latin typeface="Quicksand Bold"/>
                <a:ea typeface="Quicksand Bold"/>
              </a:rPr>
              <a:t>1</a:t>
            </a:fld>
            <a:endParaRPr b="0" lang="en-US" sz="2200" spc="-1" strike="noStrike">
              <a:latin typeface="Times New Roman"/>
            </a:endParaRPr>
          </a:p>
        </p:txBody>
      </p:sp>
      <p:sp>
        <p:nvSpPr>
          <p:cNvPr id="425" name="CustomShape 10"/>
          <p:cNvSpPr/>
          <p:nvPr/>
        </p:nvSpPr>
        <p:spPr>
          <a:xfrm>
            <a:off x="0" y="0"/>
            <a:ext cx="1523520" cy="13715640"/>
          </a:xfrm>
          <a:prstGeom prst="rect">
            <a:avLst/>
          </a:prstGeom>
          <a:solidFill>
            <a:srgbClr val="1c1f25"/>
          </a:solidFill>
          <a:ln w="12600">
            <a:noFill/>
          </a:ln>
        </p:spPr>
        <p:style>
          <a:lnRef idx="0"/>
          <a:fillRef idx="0"/>
          <a:effectRef idx="0"/>
          <a:fontRef idx="minor"/>
        </p:style>
      </p:sp>
      <p:sp>
        <p:nvSpPr>
          <p:cNvPr id="426" name="PlaceHolder 11"/>
          <p:cNvSpPr>
            <a:spLocks noGrp="1"/>
          </p:cNvSpPr>
          <p:nvPr>
            <p:ph type="body"/>
          </p:nvPr>
        </p:nvSpPr>
        <p:spPr>
          <a:xfrm>
            <a:off x="1519920" y="0"/>
            <a:ext cx="9147600" cy="13715640"/>
          </a:xfrm>
          <a:prstGeom prst="rect">
            <a:avLst/>
          </a:prstGeom>
        </p:spPr>
        <p:txBody>
          <a:bodyPr lIns="0" rIns="0" tIns="0" bIns="0" anchor="ctr">
            <a:noAutofit/>
          </a:bodyPr>
          <a:p>
            <a:pPr algn="ctr">
              <a:lnSpc>
                <a:spcPct val="100000"/>
              </a:lnSpc>
            </a:pPr>
            <a:r>
              <a:rPr b="1" lang="en-US" sz="2000" spc="-1" strike="noStrike">
                <a:solidFill>
                  <a:srgbClr val="ffffff"/>
                </a:solidFill>
                <a:latin typeface="Helvetica Neue"/>
                <a:ea typeface="Helvetica Neue"/>
              </a:rPr>
              <a:t>IMAGE REPLACE</a:t>
            </a:r>
            <a:endParaRPr b="0" lang="en-US" sz="2000" spc="-1" strike="noStrike">
              <a:solidFill>
                <a:srgbClr val="000000"/>
              </a:solidFill>
              <a:latin typeface="Helvetica Neue"/>
            </a:endParaRPr>
          </a:p>
        </p:txBody>
      </p:sp>
      <p:sp>
        <p:nvSpPr>
          <p:cNvPr id="427" name="PlaceHolder 12"/>
          <p:cNvSpPr>
            <a:spLocks noGrp="1"/>
          </p:cNvSpPr>
          <p:nvPr>
            <p:ph type="title"/>
          </p:nvPr>
        </p:nvSpPr>
        <p:spPr>
          <a:xfrm>
            <a:off x="1218960" y="547200"/>
            <a:ext cx="21944880" cy="2289960"/>
          </a:xfrm>
          <a:prstGeom prst="rect">
            <a:avLst/>
          </a:prstGeom>
        </p:spPr>
        <p:txBody>
          <a:bodyPr lIns="0" rIns="0" tIns="0" bIns="0" anchor="ctr">
            <a:noAutofit/>
          </a:bodyPr>
          <a:p>
            <a:pPr algn="ctr"/>
            <a:r>
              <a:rPr b="0" lang="en-US" sz="3000" spc="-1" strike="noStrike">
                <a:solidFill>
                  <a:srgbClr val="000000"/>
                </a:solidFill>
                <a:latin typeface="Helvetica Neue"/>
              </a:rPr>
              <a:t>Click to edit the title text format</a:t>
            </a:r>
            <a:endParaRPr b="0" lang="en-US" sz="3000" spc="-1" strike="noStrike">
              <a:solidFill>
                <a:srgbClr val="000000"/>
              </a:solidFill>
              <a:latin typeface="Helvetica Neue"/>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7f9ff"/>
        </a:solidFill>
      </p:bgPr>
    </p:bg>
    <p:spTree>
      <p:nvGrpSpPr>
        <p:cNvPr id="1" name=""/>
        <p:cNvGrpSpPr/>
        <p:nvPr/>
      </p:nvGrpSpPr>
      <p:grpSpPr>
        <a:xfrm>
          <a:off x="0" y="0"/>
          <a:ext cx="0" cy="0"/>
          <a:chOff x="0" y="0"/>
          <a:chExt cx="0" cy="0"/>
        </a:xfrm>
      </p:grpSpPr>
      <p:sp>
        <p:nvSpPr>
          <p:cNvPr id="464" name="CustomShape 1"/>
          <p:cNvSpPr/>
          <p:nvPr/>
        </p:nvSpPr>
        <p:spPr>
          <a:xfrm>
            <a:off x="1451160" y="656280"/>
            <a:ext cx="1130400" cy="33552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2200" spc="-1" strike="noStrike">
                <a:solidFill>
                  <a:srgbClr val="2c2e3c"/>
                </a:solidFill>
                <a:latin typeface="Quicksand Bold"/>
                <a:ea typeface="Quicksand Bold"/>
              </a:rPr>
              <a:t>BeMind</a:t>
            </a:r>
            <a:endParaRPr b="0" lang="en-US" sz="2200" spc="-1" strike="noStrike">
              <a:latin typeface="Arial"/>
            </a:endParaRPr>
          </a:p>
        </p:txBody>
      </p:sp>
      <p:sp>
        <p:nvSpPr>
          <p:cNvPr id="465" name="Line 2"/>
          <p:cNvSpPr/>
          <p:nvPr/>
        </p:nvSpPr>
        <p:spPr>
          <a:xfrm flipV="1">
            <a:off x="1526040" y="0"/>
            <a:ext cx="360" cy="510840"/>
          </a:xfrm>
          <a:prstGeom prst="line">
            <a:avLst/>
          </a:prstGeom>
          <a:ln w="12600">
            <a:solidFill>
              <a:srgbClr val="9aa2ac"/>
            </a:solidFill>
            <a:miter/>
          </a:ln>
        </p:spPr>
        <p:style>
          <a:lnRef idx="0"/>
          <a:fillRef idx="0"/>
          <a:effectRef idx="0"/>
          <a:fontRef idx="minor"/>
        </p:style>
      </p:sp>
      <p:sp>
        <p:nvSpPr>
          <p:cNvPr id="466" name="Line 3"/>
          <p:cNvSpPr/>
          <p:nvPr/>
        </p:nvSpPr>
        <p:spPr>
          <a:xfrm flipV="1">
            <a:off x="22857840" y="13206960"/>
            <a:ext cx="360" cy="509040"/>
          </a:xfrm>
          <a:prstGeom prst="line">
            <a:avLst/>
          </a:prstGeom>
          <a:ln w="12600">
            <a:solidFill>
              <a:srgbClr val="9aa2ac"/>
            </a:solidFill>
            <a:miter/>
          </a:ln>
        </p:spPr>
        <p:style>
          <a:lnRef idx="0"/>
          <a:fillRef idx="0"/>
          <a:effectRef idx="0"/>
          <a:fontRef idx="minor"/>
        </p:style>
      </p:sp>
      <p:sp>
        <p:nvSpPr>
          <p:cNvPr id="467" name="CustomShape 4"/>
          <p:cNvSpPr/>
          <p:nvPr/>
        </p:nvSpPr>
        <p:spPr>
          <a:xfrm>
            <a:off x="1451160" y="656280"/>
            <a:ext cx="1130400" cy="33552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2200" spc="-1" strike="noStrike">
                <a:solidFill>
                  <a:srgbClr val="2c2e3c"/>
                </a:solidFill>
                <a:latin typeface="Quicksand Bold"/>
                <a:ea typeface="Quicksand Bold"/>
              </a:rPr>
              <a:t>BeMind</a:t>
            </a:r>
            <a:endParaRPr b="0" lang="en-US" sz="2200" spc="-1" strike="noStrike">
              <a:latin typeface="Arial"/>
            </a:endParaRPr>
          </a:p>
        </p:txBody>
      </p:sp>
      <p:sp>
        <p:nvSpPr>
          <p:cNvPr id="468" name="Line 5"/>
          <p:cNvSpPr/>
          <p:nvPr/>
        </p:nvSpPr>
        <p:spPr>
          <a:xfrm flipV="1">
            <a:off x="1526040" y="0"/>
            <a:ext cx="360" cy="510840"/>
          </a:xfrm>
          <a:prstGeom prst="line">
            <a:avLst/>
          </a:prstGeom>
          <a:ln w="12600">
            <a:solidFill>
              <a:srgbClr val="9aa2ac"/>
            </a:solidFill>
            <a:miter/>
          </a:ln>
        </p:spPr>
        <p:style>
          <a:lnRef idx="0"/>
          <a:fillRef idx="0"/>
          <a:effectRef idx="0"/>
          <a:fontRef idx="minor"/>
        </p:style>
      </p:sp>
      <p:sp>
        <p:nvSpPr>
          <p:cNvPr id="469" name="CustomShape 6"/>
          <p:cNvSpPr/>
          <p:nvPr/>
        </p:nvSpPr>
        <p:spPr>
          <a:xfrm>
            <a:off x="1532520" y="12753360"/>
            <a:ext cx="126720" cy="253800"/>
          </a:xfrm>
          <a:custGeom>
            <a:avLst/>
            <a:gdLst/>
            <a:ahLst/>
            <a:rect l="l" t="t" r="r" b="b"/>
            <a:pathLst>
              <a:path w="21600" h="2160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600">
            <a:noFill/>
          </a:ln>
        </p:spPr>
        <p:style>
          <a:lnRef idx="0"/>
          <a:fillRef idx="0"/>
          <a:effectRef idx="0"/>
          <a:fontRef idx="minor"/>
        </p:style>
      </p:sp>
      <p:sp>
        <p:nvSpPr>
          <p:cNvPr id="470" name="CustomShape 7"/>
          <p:cNvSpPr/>
          <p:nvPr/>
        </p:nvSpPr>
        <p:spPr>
          <a:xfrm>
            <a:off x="2073600" y="12753360"/>
            <a:ext cx="126720" cy="253800"/>
          </a:xfrm>
          <a:custGeom>
            <a:avLst/>
            <a:gdLst/>
            <a:ahLst/>
            <a:rect l="l" t="t" r="r" b="b"/>
            <a:pathLst>
              <a:path w="21600" h="2160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600">
            <a:noFill/>
          </a:ln>
        </p:spPr>
        <p:style>
          <a:lnRef idx="0"/>
          <a:fillRef idx="0"/>
          <a:effectRef idx="0"/>
          <a:fontRef idx="minor"/>
        </p:style>
      </p:sp>
      <p:sp>
        <p:nvSpPr>
          <p:cNvPr id="471" name="PlaceHolder 8"/>
          <p:cNvSpPr>
            <a:spLocks noGrp="1"/>
          </p:cNvSpPr>
          <p:nvPr>
            <p:ph type="body"/>
          </p:nvPr>
        </p:nvSpPr>
        <p:spPr>
          <a:xfrm>
            <a:off x="14096880" y="0"/>
            <a:ext cx="5079600" cy="4698720"/>
          </a:xfrm>
          <a:prstGeom prst="rect">
            <a:avLst/>
          </a:prstGeom>
        </p:spPr>
        <p:txBody>
          <a:bodyPr lIns="0" rIns="0" tIns="0" bIns="0" anchor="ctr">
            <a:noAutofit/>
          </a:bodyPr>
          <a:p>
            <a:pPr algn="ctr">
              <a:lnSpc>
                <a:spcPct val="100000"/>
              </a:lnSpc>
            </a:pPr>
            <a:r>
              <a:rPr b="1" lang="en-US" sz="2000" spc="-1" strike="noStrike">
                <a:solidFill>
                  <a:srgbClr val="ffffff"/>
                </a:solidFill>
                <a:latin typeface="Helvetica Neue"/>
                <a:ea typeface="Helvetica Neue"/>
              </a:rPr>
              <a:t>IMAGE REPLACE</a:t>
            </a:r>
            <a:endParaRPr b="0" lang="en-US" sz="2000" spc="-1" strike="noStrike">
              <a:solidFill>
                <a:srgbClr val="000000"/>
              </a:solidFill>
              <a:latin typeface="Helvetica Neue"/>
            </a:endParaRPr>
          </a:p>
        </p:txBody>
      </p:sp>
      <p:sp>
        <p:nvSpPr>
          <p:cNvPr id="472" name="PlaceHolder 9"/>
          <p:cNvSpPr>
            <a:spLocks noGrp="1"/>
          </p:cNvSpPr>
          <p:nvPr>
            <p:ph type="body"/>
          </p:nvPr>
        </p:nvSpPr>
        <p:spPr>
          <a:xfrm>
            <a:off x="14096880" y="4826160"/>
            <a:ext cx="5079600" cy="8889480"/>
          </a:xfrm>
          <a:prstGeom prst="rect">
            <a:avLst/>
          </a:prstGeom>
        </p:spPr>
        <p:txBody>
          <a:bodyPr lIns="0" rIns="0" tIns="0" bIns="0" anchor="ctr">
            <a:noAutofit/>
          </a:bodyPr>
          <a:p>
            <a:pPr algn="ctr">
              <a:lnSpc>
                <a:spcPct val="100000"/>
              </a:lnSpc>
            </a:pPr>
            <a:r>
              <a:rPr b="1" lang="en-US" sz="2000" spc="-1" strike="noStrike">
                <a:solidFill>
                  <a:srgbClr val="ffffff"/>
                </a:solidFill>
                <a:latin typeface="Helvetica Neue"/>
                <a:ea typeface="Helvetica Neue"/>
              </a:rPr>
              <a:t>IMAGE REPLACE</a:t>
            </a:r>
            <a:endParaRPr b="0" lang="en-US" sz="2000" spc="-1" strike="noStrike">
              <a:solidFill>
                <a:srgbClr val="000000"/>
              </a:solidFill>
              <a:latin typeface="Helvetica Neue"/>
            </a:endParaRPr>
          </a:p>
        </p:txBody>
      </p:sp>
      <p:sp>
        <p:nvSpPr>
          <p:cNvPr id="473" name="PlaceHolder 10"/>
          <p:cNvSpPr>
            <a:spLocks noGrp="1"/>
          </p:cNvSpPr>
          <p:nvPr>
            <p:ph type="body"/>
          </p:nvPr>
        </p:nvSpPr>
        <p:spPr>
          <a:xfrm>
            <a:off x="19303920" y="9016920"/>
            <a:ext cx="5079600" cy="4698720"/>
          </a:xfrm>
          <a:prstGeom prst="rect">
            <a:avLst/>
          </a:prstGeom>
        </p:spPr>
        <p:txBody>
          <a:bodyPr lIns="0" rIns="0" tIns="0" bIns="0" anchor="ctr">
            <a:noAutofit/>
          </a:bodyPr>
          <a:p>
            <a:pPr algn="ctr">
              <a:lnSpc>
                <a:spcPct val="100000"/>
              </a:lnSpc>
            </a:pPr>
            <a:r>
              <a:rPr b="1" lang="en-US" sz="2000" spc="-1" strike="noStrike">
                <a:solidFill>
                  <a:srgbClr val="ffffff"/>
                </a:solidFill>
                <a:latin typeface="Helvetica Neue"/>
                <a:ea typeface="Helvetica Neue"/>
              </a:rPr>
              <a:t>IMAGE REPLACE</a:t>
            </a:r>
            <a:endParaRPr b="0" lang="en-US" sz="2000" spc="-1" strike="noStrike">
              <a:solidFill>
                <a:srgbClr val="000000"/>
              </a:solidFill>
              <a:latin typeface="Helvetica Neue"/>
            </a:endParaRPr>
          </a:p>
        </p:txBody>
      </p:sp>
      <p:sp>
        <p:nvSpPr>
          <p:cNvPr id="474" name="PlaceHolder 11"/>
          <p:cNvSpPr>
            <a:spLocks noGrp="1"/>
          </p:cNvSpPr>
          <p:nvPr>
            <p:ph type="body"/>
          </p:nvPr>
        </p:nvSpPr>
        <p:spPr>
          <a:xfrm>
            <a:off x="19303920" y="0"/>
            <a:ext cx="5079600" cy="8889480"/>
          </a:xfrm>
          <a:prstGeom prst="rect">
            <a:avLst/>
          </a:prstGeom>
        </p:spPr>
        <p:txBody>
          <a:bodyPr lIns="0" rIns="0" tIns="0" bIns="0" anchor="ctr">
            <a:noAutofit/>
          </a:bodyPr>
          <a:p>
            <a:pPr algn="ctr">
              <a:lnSpc>
                <a:spcPct val="100000"/>
              </a:lnSpc>
            </a:pPr>
            <a:r>
              <a:rPr b="1" lang="en-US" sz="2000" spc="-1" strike="noStrike">
                <a:solidFill>
                  <a:srgbClr val="ffffff"/>
                </a:solidFill>
                <a:latin typeface="Helvetica Neue"/>
                <a:ea typeface="Helvetica Neue"/>
              </a:rPr>
              <a:t>IMAGE REPLACE</a:t>
            </a:r>
            <a:endParaRPr b="0" lang="en-US" sz="2000" spc="-1" strike="noStrike">
              <a:solidFill>
                <a:srgbClr val="000000"/>
              </a:solidFill>
              <a:latin typeface="Helvetica Neue"/>
            </a:endParaRPr>
          </a:p>
        </p:txBody>
      </p:sp>
      <p:sp>
        <p:nvSpPr>
          <p:cNvPr id="475" name="PlaceHolder 12"/>
          <p:cNvSpPr>
            <a:spLocks noGrp="1"/>
          </p:cNvSpPr>
          <p:nvPr>
            <p:ph type="title"/>
          </p:nvPr>
        </p:nvSpPr>
        <p:spPr>
          <a:xfrm>
            <a:off x="1218960" y="547200"/>
            <a:ext cx="21944880" cy="2289960"/>
          </a:xfrm>
          <a:prstGeom prst="rect">
            <a:avLst/>
          </a:prstGeom>
        </p:spPr>
        <p:txBody>
          <a:bodyPr lIns="0" rIns="0" tIns="0" bIns="0" anchor="ctr">
            <a:noAutofit/>
          </a:bodyPr>
          <a:p>
            <a:pPr algn="ctr"/>
            <a:r>
              <a:rPr b="0" lang="en-US" sz="3000" spc="-1" strike="noStrike">
                <a:solidFill>
                  <a:srgbClr val="000000"/>
                </a:solidFill>
                <a:latin typeface="Helvetica Neue"/>
              </a:rPr>
              <a:t>Click to edit the title text format</a:t>
            </a:r>
            <a:endParaRPr b="0" lang="en-US" sz="3000" spc="-1" strike="noStrike">
              <a:solidFill>
                <a:srgbClr val="000000"/>
              </a:solidFill>
              <a:latin typeface="Helvetica Neue"/>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7f9ff"/>
        </a:solidFill>
      </p:bgPr>
    </p:bg>
    <p:spTree>
      <p:nvGrpSpPr>
        <p:cNvPr id="1" name=""/>
        <p:cNvGrpSpPr/>
        <p:nvPr/>
      </p:nvGrpSpPr>
      <p:grpSpPr>
        <a:xfrm>
          <a:off x="0" y="0"/>
          <a:ext cx="0" cy="0"/>
          <a:chOff x="0" y="0"/>
          <a:chExt cx="0" cy="0"/>
        </a:xfrm>
      </p:grpSpPr>
      <p:sp>
        <p:nvSpPr>
          <p:cNvPr id="47" name="CustomShape 1"/>
          <p:cNvSpPr/>
          <p:nvPr/>
        </p:nvSpPr>
        <p:spPr>
          <a:xfrm>
            <a:off x="1451160" y="656280"/>
            <a:ext cx="1130400" cy="33552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2200" spc="-1" strike="noStrike">
                <a:solidFill>
                  <a:srgbClr val="2c2e3c"/>
                </a:solidFill>
                <a:latin typeface="Quicksand Bold"/>
                <a:ea typeface="Quicksand Bold"/>
              </a:rPr>
              <a:t>BeMind</a:t>
            </a:r>
            <a:endParaRPr b="0" lang="en-US" sz="2200" spc="-1" strike="noStrike">
              <a:latin typeface="Arial"/>
            </a:endParaRPr>
          </a:p>
        </p:txBody>
      </p:sp>
      <p:sp>
        <p:nvSpPr>
          <p:cNvPr id="48" name="Line 2"/>
          <p:cNvSpPr/>
          <p:nvPr/>
        </p:nvSpPr>
        <p:spPr>
          <a:xfrm flipV="1">
            <a:off x="1526040" y="0"/>
            <a:ext cx="360" cy="510840"/>
          </a:xfrm>
          <a:prstGeom prst="line">
            <a:avLst/>
          </a:prstGeom>
          <a:ln w="12600">
            <a:solidFill>
              <a:srgbClr val="9aa2ac"/>
            </a:solidFill>
            <a:miter/>
          </a:ln>
        </p:spPr>
        <p:style>
          <a:lnRef idx="0"/>
          <a:fillRef idx="0"/>
          <a:effectRef idx="0"/>
          <a:fontRef idx="minor"/>
        </p:style>
      </p:sp>
      <p:sp>
        <p:nvSpPr>
          <p:cNvPr id="49" name="Line 3"/>
          <p:cNvSpPr/>
          <p:nvPr/>
        </p:nvSpPr>
        <p:spPr>
          <a:xfrm flipV="1">
            <a:off x="22857840" y="13206960"/>
            <a:ext cx="360" cy="509040"/>
          </a:xfrm>
          <a:prstGeom prst="line">
            <a:avLst/>
          </a:prstGeom>
          <a:ln w="12600">
            <a:solidFill>
              <a:srgbClr val="9aa2ac"/>
            </a:solidFill>
            <a:miter/>
          </a:ln>
        </p:spPr>
        <p:style>
          <a:lnRef idx="0"/>
          <a:fillRef idx="0"/>
          <a:effectRef idx="0"/>
          <a:fontRef idx="minor"/>
        </p:style>
      </p:sp>
      <p:sp>
        <p:nvSpPr>
          <p:cNvPr id="50" name="PlaceHolder 4"/>
          <p:cNvSpPr>
            <a:spLocks noGrp="1"/>
          </p:cNvSpPr>
          <p:nvPr>
            <p:ph type="body"/>
          </p:nvPr>
        </p:nvSpPr>
        <p:spPr>
          <a:xfrm>
            <a:off x="17525880" y="0"/>
            <a:ext cx="6857640" cy="8889480"/>
          </a:xfrm>
          <a:prstGeom prst="rect">
            <a:avLst/>
          </a:prstGeom>
        </p:spPr>
        <p:txBody>
          <a:bodyPr lIns="0" rIns="0" tIns="0" bIns="0" anchor="ctr">
            <a:noAutofit/>
          </a:bodyPr>
          <a:p>
            <a:pPr algn="ctr">
              <a:lnSpc>
                <a:spcPct val="100000"/>
              </a:lnSpc>
            </a:pPr>
            <a:r>
              <a:rPr b="1" lang="en-US" sz="2000" spc="-1" strike="noStrike">
                <a:solidFill>
                  <a:srgbClr val="ffffff"/>
                </a:solidFill>
                <a:latin typeface="Helvetica Neue"/>
                <a:ea typeface="Helvetica Neue"/>
              </a:rPr>
              <a:t>IMAGE REPLACE</a:t>
            </a:r>
            <a:endParaRPr b="0" lang="en-US" sz="2000" spc="-1" strike="noStrike">
              <a:solidFill>
                <a:srgbClr val="000000"/>
              </a:solidFill>
              <a:latin typeface="Helvetica Neue"/>
            </a:endParaRPr>
          </a:p>
        </p:txBody>
      </p:sp>
      <p:sp>
        <p:nvSpPr>
          <p:cNvPr id="51" name="PlaceHolder 5"/>
          <p:cNvSpPr>
            <a:spLocks noGrp="1"/>
          </p:cNvSpPr>
          <p:nvPr>
            <p:ph type="sldNum"/>
          </p:nvPr>
        </p:nvSpPr>
        <p:spPr>
          <a:xfrm>
            <a:off x="22188600" y="12702600"/>
            <a:ext cx="662400" cy="355320"/>
          </a:xfrm>
          <a:prstGeom prst="rect">
            <a:avLst/>
          </a:prstGeom>
        </p:spPr>
        <p:txBody>
          <a:bodyPr lIns="0" rIns="0" tIns="0" bIns="0">
            <a:noAutofit/>
          </a:bodyPr>
          <a:p>
            <a:pPr algn="r">
              <a:lnSpc>
                <a:spcPct val="100000"/>
              </a:lnSpc>
            </a:pPr>
            <a:fld id="{FA34AAA7-AC3E-451A-BBF7-1A8997A46C70}" type="slidenum">
              <a:rPr b="1" lang="en-US" sz="2200" spc="-1" strike="noStrike">
                <a:solidFill>
                  <a:srgbClr val="2c2e3c"/>
                </a:solidFill>
                <a:latin typeface="Quicksand Bold"/>
                <a:ea typeface="Quicksand Bold"/>
              </a:rPr>
              <a:t>1</a:t>
            </a:fld>
            <a:endParaRPr b="0" lang="en-US" sz="2200" spc="-1" strike="noStrike">
              <a:latin typeface="Times New Roman"/>
            </a:endParaRPr>
          </a:p>
        </p:txBody>
      </p:sp>
      <p:sp>
        <p:nvSpPr>
          <p:cNvPr id="52" name="PlaceHolder 6"/>
          <p:cNvSpPr>
            <a:spLocks noGrp="1"/>
          </p:cNvSpPr>
          <p:nvPr>
            <p:ph type="title"/>
          </p:nvPr>
        </p:nvSpPr>
        <p:spPr>
          <a:xfrm>
            <a:off x="1218960" y="547200"/>
            <a:ext cx="21944880" cy="2289960"/>
          </a:xfrm>
          <a:prstGeom prst="rect">
            <a:avLst/>
          </a:prstGeom>
        </p:spPr>
        <p:txBody>
          <a:bodyPr lIns="0" rIns="0" tIns="0" bIns="0" anchor="ctr">
            <a:noAutofit/>
          </a:bodyPr>
          <a:p>
            <a:pPr algn="ctr"/>
            <a:r>
              <a:rPr b="0" lang="en-US" sz="3000" spc="-1" strike="noStrike">
                <a:solidFill>
                  <a:srgbClr val="000000"/>
                </a:solidFill>
                <a:latin typeface="Helvetica Neue"/>
              </a:rPr>
              <a:t>Click to edit the title text format</a:t>
            </a:r>
            <a:endParaRPr b="0" lang="en-US" sz="3000" spc="-1" strike="noStrike">
              <a:solidFill>
                <a:srgbClr val="000000"/>
              </a:solidFill>
              <a:latin typeface="Helvetica Neue"/>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7f9ff"/>
        </a:solidFill>
      </p:bgPr>
    </p:bg>
    <p:spTree>
      <p:nvGrpSpPr>
        <p:cNvPr id="1" name=""/>
        <p:cNvGrpSpPr/>
        <p:nvPr/>
      </p:nvGrpSpPr>
      <p:grpSpPr>
        <a:xfrm>
          <a:off x="0" y="0"/>
          <a:ext cx="0" cy="0"/>
          <a:chOff x="0" y="0"/>
          <a:chExt cx="0" cy="0"/>
        </a:xfrm>
      </p:grpSpPr>
      <p:sp>
        <p:nvSpPr>
          <p:cNvPr id="89" name="CustomShape 1"/>
          <p:cNvSpPr/>
          <p:nvPr/>
        </p:nvSpPr>
        <p:spPr>
          <a:xfrm>
            <a:off x="1451160" y="656280"/>
            <a:ext cx="1130400" cy="33552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2200" spc="-1" strike="noStrike">
                <a:solidFill>
                  <a:srgbClr val="2c2e3c"/>
                </a:solidFill>
                <a:latin typeface="Quicksand Bold"/>
                <a:ea typeface="Quicksand Bold"/>
              </a:rPr>
              <a:t>BeMind</a:t>
            </a:r>
            <a:endParaRPr b="0" lang="en-US" sz="2200" spc="-1" strike="noStrike">
              <a:latin typeface="Arial"/>
            </a:endParaRPr>
          </a:p>
        </p:txBody>
      </p:sp>
      <p:sp>
        <p:nvSpPr>
          <p:cNvPr id="90" name="Line 2"/>
          <p:cNvSpPr/>
          <p:nvPr/>
        </p:nvSpPr>
        <p:spPr>
          <a:xfrm flipV="1">
            <a:off x="1526040" y="0"/>
            <a:ext cx="360" cy="510840"/>
          </a:xfrm>
          <a:prstGeom prst="line">
            <a:avLst/>
          </a:prstGeom>
          <a:ln w="12600">
            <a:solidFill>
              <a:srgbClr val="9aa2ac"/>
            </a:solidFill>
            <a:miter/>
          </a:ln>
        </p:spPr>
        <p:style>
          <a:lnRef idx="0"/>
          <a:fillRef idx="0"/>
          <a:effectRef idx="0"/>
          <a:fontRef idx="minor"/>
        </p:style>
      </p:sp>
      <p:sp>
        <p:nvSpPr>
          <p:cNvPr id="91" name="Line 3"/>
          <p:cNvSpPr/>
          <p:nvPr/>
        </p:nvSpPr>
        <p:spPr>
          <a:xfrm flipV="1">
            <a:off x="22857840" y="13206960"/>
            <a:ext cx="360" cy="509040"/>
          </a:xfrm>
          <a:prstGeom prst="line">
            <a:avLst/>
          </a:prstGeom>
          <a:ln w="12600">
            <a:solidFill>
              <a:srgbClr val="9aa2ac"/>
            </a:solidFill>
            <a:miter/>
          </a:ln>
        </p:spPr>
        <p:style>
          <a:lnRef idx="0"/>
          <a:fillRef idx="0"/>
          <a:effectRef idx="0"/>
          <a:fontRef idx="minor"/>
        </p:style>
      </p:sp>
      <p:sp>
        <p:nvSpPr>
          <p:cNvPr id="92" name="CustomShape 4"/>
          <p:cNvSpPr/>
          <p:nvPr/>
        </p:nvSpPr>
        <p:spPr>
          <a:xfrm>
            <a:off x="1532520" y="12753360"/>
            <a:ext cx="126720" cy="253800"/>
          </a:xfrm>
          <a:custGeom>
            <a:avLst/>
            <a:gdLst/>
            <a:ahLst/>
            <a:rect l="l" t="t" r="r" b="b"/>
            <a:pathLst>
              <a:path w="21600" h="2160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600">
            <a:noFill/>
          </a:ln>
        </p:spPr>
        <p:style>
          <a:lnRef idx="0"/>
          <a:fillRef idx="0"/>
          <a:effectRef idx="0"/>
          <a:fontRef idx="minor"/>
        </p:style>
      </p:sp>
      <p:sp>
        <p:nvSpPr>
          <p:cNvPr id="93" name="CustomShape 5"/>
          <p:cNvSpPr/>
          <p:nvPr/>
        </p:nvSpPr>
        <p:spPr>
          <a:xfrm>
            <a:off x="2073600" y="12753360"/>
            <a:ext cx="126720" cy="253800"/>
          </a:xfrm>
          <a:custGeom>
            <a:avLst/>
            <a:gdLst/>
            <a:ahLst/>
            <a:rect l="l" t="t" r="r" b="b"/>
            <a:pathLst>
              <a:path w="21600" h="2160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600">
            <a:noFill/>
          </a:ln>
        </p:spPr>
        <p:style>
          <a:lnRef idx="0"/>
          <a:fillRef idx="0"/>
          <a:effectRef idx="0"/>
          <a:fontRef idx="minor"/>
        </p:style>
      </p:sp>
      <p:sp>
        <p:nvSpPr>
          <p:cNvPr id="94" name="Line 6"/>
          <p:cNvSpPr/>
          <p:nvPr/>
        </p:nvSpPr>
        <p:spPr>
          <a:xfrm flipV="1">
            <a:off x="22857840" y="13206960"/>
            <a:ext cx="360" cy="509040"/>
          </a:xfrm>
          <a:prstGeom prst="line">
            <a:avLst/>
          </a:prstGeom>
          <a:ln w="12600">
            <a:solidFill>
              <a:srgbClr val="9aa2ac"/>
            </a:solidFill>
            <a:miter/>
          </a:ln>
        </p:spPr>
        <p:style>
          <a:lnRef idx="0"/>
          <a:fillRef idx="0"/>
          <a:effectRef idx="0"/>
          <a:fontRef idx="minor"/>
        </p:style>
      </p:sp>
      <p:sp>
        <p:nvSpPr>
          <p:cNvPr id="95" name="PlaceHolder 7"/>
          <p:cNvSpPr>
            <a:spLocks noGrp="1"/>
          </p:cNvSpPr>
          <p:nvPr>
            <p:ph type="sldNum"/>
          </p:nvPr>
        </p:nvSpPr>
        <p:spPr>
          <a:xfrm>
            <a:off x="22438440" y="12702600"/>
            <a:ext cx="412920" cy="355320"/>
          </a:xfrm>
          <a:prstGeom prst="rect">
            <a:avLst/>
          </a:prstGeom>
        </p:spPr>
        <p:txBody>
          <a:bodyPr lIns="0" rIns="0" tIns="0" bIns="0">
            <a:noAutofit/>
          </a:bodyPr>
          <a:p>
            <a:pPr algn="r">
              <a:lnSpc>
                <a:spcPct val="100000"/>
              </a:lnSpc>
            </a:pPr>
            <a:fld id="{16D0053E-7040-43A5-ACEC-103EE42B0FEB}" type="slidenum">
              <a:rPr b="1" lang="en-US" sz="2200" spc="-1" strike="noStrike">
                <a:solidFill>
                  <a:srgbClr val="2c2e3c"/>
                </a:solidFill>
                <a:latin typeface="Quicksand Bold"/>
                <a:ea typeface="Quicksand Bold"/>
              </a:rPr>
              <a:t>1</a:t>
            </a:fld>
            <a:endParaRPr b="0" lang="en-US" sz="2200" spc="-1" strike="noStrike">
              <a:latin typeface="Times New Roman"/>
            </a:endParaRPr>
          </a:p>
        </p:txBody>
      </p:sp>
      <p:sp>
        <p:nvSpPr>
          <p:cNvPr id="96" name="CustomShape 8"/>
          <p:cNvSpPr/>
          <p:nvPr/>
        </p:nvSpPr>
        <p:spPr>
          <a:xfrm>
            <a:off x="22860000" y="0"/>
            <a:ext cx="1523520" cy="13715640"/>
          </a:xfrm>
          <a:prstGeom prst="rect">
            <a:avLst/>
          </a:prstGeom>
          <a:solidFill>
            <a:srgbClr val="1c1f25"/>
          </a:solidFill>
          <a:ln w="12600">
            <a:noFill/>
          </a:ln>
        </p:spPr>
        <p:style>
          <a:lnRef idx="0"/>
          <a:fillRef idx="0"/>
          <a:effectRef idx="0"/>
          <a:fontRef idx="minor"/>
        </p:style>
      </p:sp>
      <p:sp>
        <p:nvSpPr>
          <p:cNvPr id="97" name="PlaceHolder 9"/>
          <p:cNvSpPr>
            <a:spLocks noGrp="1"/>
          </p:cNvSpPr>
          <p:nvPr>
            <p:ph type="body"/>
          </p:nvPr>
        </p:nvSpPr>
        <p:spPr>
          <a:xfrm>
            <a:off x="12192120" y="0"/>
            <a:ext cx="10665360" cy="13715640"/>
          </a:xfrm>
          <a:prstGeom prst="rect">
            <a:avLst/>
          </a:prstGeom>
        </p:spPr>
        <p:txBody>
          <a:bodyPr lIns="0" rIns="0" tIns="0" bIns="0" anchor="ctr">
            <a:noAutofit/>
          </a:bodyPr>
          <a:p>
            <a:pPr algn="ctr">
              <a:lnSpc>
                <a:spcPct val="100000"/>
              </a:lnSpc>
            </a:pPr>
            <a:r>
              <a:rPr b="1" lang="en-US" sz="2000" spc="-1" strike="noStrike">
                <a:solidFill>
                  <a:srgbClr val="ffffff"/>
                </a:solidFill>
                <a:latin typeface="Helvetica Neue"/>
                <a:ea typeface="Helvetica Neue"/>
              </a:rPr>
              <a:t>IMAGE REPLACE</a:t>
            </a:r>
            <a:endParaRPr b="0" lang="en-US" sz="2000" spc="-1" strike="noStrike">
              <a:solidFill>
                <a:srgbClr val="000000"/>
              </a:solidFill>
              <a:latin typeface="Helvetica Neue"/>
            </a:endParaRPr>
          </a:p>
        </p:txBody>
      </p:sp>
      <p:sp>
        <p:nvSpPr>
          <p:cNvPr id="98" name="PlaceHolder 10"/>
          <p:cNvSpPr>
            <a:spLocks noGrp="1"/>
          </p:cNvSpPr>
          <p:nvPr>
            <p:ph type="title"/>
          </p:nvPr>
        </p:nvSpPr>
        <p:spPr>
          <a:xfrm>
            <a:off x="1218960" y="547200"/>
            <a:ext cx="21944880" cy="2289960"/>
          </a:xfrm>
          <a:prstGeom prst="rect">
            <a:avLst/>
          </a:prstGeom>
        </p:spPr>
        <p:txBody>
          <a:bodyPr lIns="0" rIns="0" tIns="0" bIns="0" anchor="ctr">
            <a:noAutofit/>
          </a:bodyPr>
          <a:p>
            <a:pPr algn="ctr"/>
            <a:r>
              <a:rPr b="0" lang="en-US" sz="3000" spc="-1" strike="noStrike">
                <a:solidFill>
                  <a:srgbClr val="000000"/>
                </a:solidFill>
                <a:latin typeface="Helvetica Neue"/>
              </a:rPr>
              <a:t>Click to edit the title text format</a:t>
            </a:r>
            <a:endParaRPr b="0" lang="en-US" sz="3000" spc="-1" strike="noStrike">
              <a:solidFill>
                <a:srgbClr val="000000"/>
              </a:solidFill>
              <a:latin typeface="Helvetica Neue"/>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7f9ff"/>
        </a:solidFill>
      </p:bgPr>
    </p:bg>
    <p:spTree>
      <p:nvGrpSpPr>
        <p:cNvPr id="1" name=""/>
        <p:cNvGrpSpPr/>
        <p:nvPr/>
      </p:nvGrpSpPr>
      <p:grpSpPr>
        <a:xfrm>
          <a:off x="0" y="0"/>
          <a:ext cx="0" cy="0"/>
          <a:chOff x="0" y="0"/>
          <a:chExt cx="0" cy="0"/>
        </a:xfrm>
      </p:grpSpPr>
      <p:sp>
        <p:nvSpPr>
          <p:cNvPr id="135" name="CustomShape 1"/>
          <p:cNvSpPr/>
          <p:nvPr/>
        </p:nvSpPr>
        <p:spPr>
          <a:xfrm>
            <a:off x="1451160" y="656280"/>
            <a:ext cx="1130400" cy="33552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2200" spc="-1" strike="noStrike">
                <a:solidFill>
                  <a:srgbClr val="2c2e3c"/>
                </a:solidFill>
                <a:latin typeface="Quicksand Bold"/>
                <a:ea typeface="Quicksand Bold"/>
              </a:rPr>
              <a:t>BeMind</a:t>
            </a:r>
            <a:endParaRPr b="0" lang="en-US" sz="2200" spc="-1" strike="noStrike">
              <a:latin typeface="Arial"/>
            </a:endParaRPr>
          </a:p>
        </p:txBody>
      </p:sp>
      <p:sp>
        <p:nvSpPr>
          <p:cNvPr id="136" name="Line 2"/>
          <p:cNvSpPr/>
          <p:nvPr/>
        </p:nvSpPr>
        <p:spPr>
          <a:xfrm flipV="1">
            <a:off x="1526040" y="0"/>
            <a:ext cx="360" cy="510840"/>
          </a:xfrm>
          <a:prstGeom prst="line">
            <a:avLst/>
          </a:prstGeom>
          <a:ln w="12600">
            <a:solidFill>
              <a:srgbClr val="9aa2ac"/>
            </a:solidFill>
            <a:miter/>
          </a:ln>
        </p:spPr>
        <p:style>
          <a:lnRef idx="0"/>
          <a:fillRef idx="0"/>
          <a:effectRef idx="0"/>
          <a:fontRef idx="minor"/>
        </p:style>
      </p:sp>
      <p:sp>
        <p:nvSpPr>
          <p:cNvPr id="137" name="Line 3"/>
          <p:cNvSpPr/>
          <p:nvPr/>
        </p:nvSpPr>
        <p:spPr>
          <a:xfrm flipV="1">
            <a:off x="22857840" y="13206960"/>
            <a:ext cx="360" cy="509040"/>
          </a:xfrm>
          <a:prstGeom prst="line">
            <a:avLst/>
          </a:prstGeom>
          <a:ln w="12600">
            <a:solidFill>
              <a:srgbClr val="9aa2ac"/>
            </a:solidFill>
            <a:miter/>
          </a:ln>
        </p:spPr>
        <p:style>
          <a:lnRef idx="0"/>
          <a:fillRef idx="0"/>
          <a:effectRef idx="0"/>
          <a:fontRef idx="minor"/>
        </p:style>
      </p:sp>
      <p:sp>
        <p:nvSpPr>
          <p:cNvPr id="138" name="CustomShape 4"/>
          <p:cNvSpPr/>
          <p:nvPr/>
        </p:nvSpPr>
        <p:spPr>
          <a:xfrm>
            <a:off x="1451160" y="656280"/>
            <a:ext cx="1130400" cy="33552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2200" spc="-1" strike="noStrike">
                <a:solidFill>
                  <a:srgbClr val="2c2e3c"/>
                </a:solidFill>
                <a:latin typeface="Quicksand Bold"/>
                <a:ea typeface="Quicksand Bold"/>
              </a:rPr>
              <a:t>BeMind</a:t>
            </a:r>
            <a:endParaRPr b="0" lang="en-US" sz="2200" spc="-1" strike="noStrike">
              <a:latin typeface="Arial"/>
            </a:endParaRPr>
          </a:p>
        </p:txBody>
      </p:sp>
      <p:sp>
        <p:nvSpPr>
          <p:cNvPr id="139" name="Line 5"/>
          <p:cNvSpPr/>
          <p:nvPr/>
        </p:nvSpPr>
        <p:spPr>
          <a:xfrm flipV="1">
            <a:off x="1526040" y="0"/>
            <a:ext cx="360" cy="510840"/>
          </a:xfrm>
          <a:prstGeom prst="line">
            <a:avLst/>
          </a:prstGeom>
          <a:ln w="12600">
            <a:solidFill>
              <a:srgbClr val="9aa2ac"/>
            </a:solidFill>
            <a:miter/>
          </a:ln>
        </p:spPr>
        <p:style>
          <a:lnRef idx="0"/>
          <a:fillRef idx="0"/>
          <a:effectRef idx="0"/>
          <a:fontRef idx="minor"/>
        </p:style>
      </p:sp>
      <p:sp>
        <p:nvSpPr>
          <p:cNvPr id="140" name="CustomShape 6"/>
          <p:cNvSpPr/>
          <p:nvPr/>
        </p:nvSpPr>
        <p:spPr>
          <a:xfrm>
            <a:off x="1532520" y="12753360"/>
            <a:ext cx="126720" cy="253800"/>
          </a:xfrm>
          <a:custGeom>
            <a:avLst/>
            <a:gdLst/>
            <a:ahLst/>
            <a:rect l="l" t="t" r="r" b="b"/>
            <a:pathLst>
              <a:path w="21600" h="2160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600">
            <a:noFill/>
          </a:ln>
        </p:spPr>
        <p:style>
          <a:lnRef idx="0"/>
          <a:fillRef idx="0"/>
          <a:effectRef idx="0"/>
          <a:fontRef idx="minor"/>
        </p:style>
      </p:sp>
      <p:sp>
        <p:nvSpPr>
          <p:cNvPr id="141" name="CustomShape 7"/>
          <p:cNvSpPr/>
          <p:nvPr/>
        </p:nvSpPr>
        <p:spPr>
          <a:xfrm>
            <a:off x="2073600" y="12753360"/>
            <a:ext cx="126720" cy="253800"/>
          </a:xfrm>
          <a:custGeom>
            <a:avLst/>
            <a:gdLst/>
            <a:ahLst/>
            <a:rect l="l" t="t" r="r" b="b"/>
            <a:pathLst>
              <a:path w="21600" h="2160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600">
            <a:noFill/>
          </a:ln>
        </p:spPr>
        <p:style>
          <a:lnRef idx="0"/>
          <a:fillRef idx="0"/>
          <a:effectRef idx="0"/>
          <a:fontRef idx="minor"/>
        </p:style>
      </p:sp>
      <p:sp>
        <p:nvSpPr>
          <p:cNvPr id="142" name="PlaceHolder 8"/>
          <p:cNvSpPr>
            <a:spLocks noGrp="1"/>
          </p:cNvSpPr>
          <p:nvPr>
            <p:ph type="sldNum"/>
          </p:nvPr>
        </p:nvSpPr>
        <p:spPr>
          <a:xfrm>
            <a:off x="22494240" y="12702600"/>
            <a:ext cx="357120" cy="355320"/>
          </a:xfrm>
          <a:prstGeom prst="rect">
            <a:avLst/>
          </a:prstGeom>
        </p:spPr>
        <p:txBody>
          <a:bodyPr lIns="0" rIns="0" tIns="0" bIns="0">
            <a:noAutofit/>
          </a:bodyPr>
          <a:p>
            <a:pPr algn="r">
              <a:lnSpc>
                <a:spcPct val="100000"/>
              </a:lnSpc>
            </a:pPr>
            <a:fld id="{DF4385F5-2F9B-4AC8-B7C2-49B2EE8E4A79}" type="slidenum">
              <a:rPr b="1" lang="en-US" sz="2200" spc="-1" strike="noStrike">
                <a:solidFill>
                  <a:srgbClr val="2c2e3c"/>
                </a:solidFill>
                <a:latin typeface="Quicksand Bold"/>
                <a:ea typeface="Quicksand Bold"/>
              </a:rPr>
              <a:t>1</a:t>
            </a:fld>
            <a:endParaRPr b="0" lang="en-US" sz="2200" spc="-1" strike="noStrike">
              <a:latin typeface="Times New Roman"/>
            </a:endParaRPr>
          </a:p>
        </p:txBody>
      </p:sp>
      <p:sp>
        <p:nvSpPr>
          <p:cNvPr id="143" name="PlaceHolder 9"/>
          <p:cNvSpPr>
            <a:spLocks noGrp="1"/>
          </p:cNvSpPr>
          <p:nvPr>
            <p:ph type="body"/>
          </p:nvPr>
        </p:nvSpPr>
        <p:spPr>
          <a:xfrm>
            <a:off x="17398800" y="0"/>
            <a:ext cx="6984720" cy="13715640"/>
          </a:xfrm>
          <a:prstGeom prst="rect">
            <a:avLst/>
          </a:prstGeom>
        </p:spPr>
        <p:txBody>
          <a:bodyPr lIns="0" rIns="0" tIns="0" bIns="0" anchor="ctr">
            <a:noAutofit/>
          </a:bodyPr>
          <a:p>
            <a:pPr algn="ctr">
              <a:lnSpc>
                <a:spcPct val="100000"/>
              </a:lnSpc>
            </a:pPr>
            <a:r>
              <a:rPr b="1" lang="en-US" sz="2000" spc="-1" strike="noStrike">
                <a:solidFill>
                  <a:srgbClr val="ffffff"/>
                </a:solidFill>
                <a:latin typeface="Helvetica Neue"/>
                <a:ea typeface="Helvetica Neue"/>
              </a:rPr>
              <a:t>IMAGE REPLACE</a:t>
            </a:r>
            <a:endParaRPr b="0" lang="en-US" sz="2000" spc="-1" strike="noStrike">
              <a:solidFill>
                <a:srgbClr val="000000"/>
              </a:solidFill>
              <a:latin typeface="Helvetica Neue"/>
            </a:endParaRPr>
          </a:p>
        </p:txBody>
      </p:sp>
      <p:sp>
        <p:nvSpPr>
          <p:cNvPr id="144" name="PlaceHolder 10"/>
          <p:cNvSpPr>
            <a:spLocks noGrp="1"/>
          </p:cNvSpPr>
          <p:nvPr>
            <p:ph type="title"/>
          </p:nvPr>
        </p:nvSpPr>
        <p:spPr>
          <a:xfrm>
            <a:off x="1218960" y="547200"/>
            <a:ext cx="21944880" cy="2289960"/>
          </a:xfrm>
          <a:prstGeom prst="rect">
            <a:avLst/>
          </a:prstGeom>
        </p:spPr>
        <p:txBody>
          <a:bodyPr lIns="0" rIns="0" tIns="0" bIns="0" anchor="ctr">
            <a:noAutofit/>
          </a:bodyPr>
          <a:p>
            <a:pPr algn="ctr"/>
            <a:r>
              <a:rPr b="0" lang="en-US" sz="3000" spc="-1" strike="noStrike">
                <a:solidFill>
                  <a:srgbClr val="000000"/>
                </a:solidFill>
                <a:latin typeface="Helvetica Neue"/>
              </a:rPr>
              <a:t>Click to edit the title text format</a:t>
            </a:r>
            <a:endParaRPr b="0" lang="en-US" sz="3000" spc="-1" strike="noStrike">
              <a:solidFill>
                <a:srgbClr val="000000"/>
              </a:solidFill>
              <a:latin typeface="Helvetica Neue"/>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7f9ff"/>
        </a:solidFill>
      </p:bgPr>
    </p:bg>
    <p:spTree>
      <p:nvGrpSpPr>
        <p:cNvPr id="1" name=""/>
        <p:cNvGrpSpPr/>
        <p:nvPr/>
      </p:nvGrpSpPr>
      <p:grpSpPr>
        <a:xfrm>
          <a:off x="0" y="0"/>
          <a:ext cx="0" cy="0"/>
          <a:chOff x="0" y="0"/>
          <a:chExt cx="0" cy="0"/>
        </a:xfrm>
      </p:grpSpPr>
      <p:sp>
        <p:nvSpPr>
          <p:cNvPr id="181" name="CustomShape 1"/>
          <p:cNvSpPr/>
          <p:nvPr/>
        </p:nvSpPr>
        <p:spPr>
          <a:xfrm>
            <a:off x="1451160" y="656280"/>
            <a:ext cx="1130400" cy="33552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2200" spc="-1" strike="noStrike">
                <a:solidFill>
                  <a:srgbClr val="2c2e3c"/>
                </a:solidFill>
                <a:latin typeface="Quicksand Bold"/>
                <a:ea typeface="Quicksand Bold"/>
              </a:rPr>
              <a:t>BeMind</a:t>
            </a:r>
            <a:endParaRPr b="0" lang="en-US" sz="2200" spc="-1" strike="noStrike">
              <a:latin typeface="Arial"/>
            </a:endParaRPr>
          </a:p>
        </p:txBody>
      </p:sp>
      <p:sp>
        <p:nvSpPr>
          <p:cNvPr id="182" name="Line 2"/>
          <p:cNvSpPr/>
          <p:nvPr/>
        </p:nvSpPr>
        <p:spPr>
          <a:xfrm flipV="1">
            <a:off x="1526040" y="0"/>
            <a:ext cx="360" cy="510840"/>
          </a:xfrm>
          <a:prstGeom prst="line">
            <a:avLst/>
          </a:prstGeom>
          <a:ln w="12600">
            <a:solidFill>
              <a:srgbClr val="9aa2ac"/>
            </a:solidFill>
            <a:miter/>
          </a:ln>
        </p:spPr>
        <p:style>
          <a:lnRef idx="0"/>
          <a:fillRef idx="0"/>
          <a:effectRef idx="0"/>
          <a:fontRef idx="minor"/>
        </p:style>
      </p:sp>
      <p:sp>
        <p:nvSpPr>
          <p:cNvPr id="183" name="Line 3"/>
          <p:cNvSpPr/>
          <p:nvPr/>
        </p:nvSpPr>
        <p:spPr>
          <a:xfrm flipV="1">
            <a:off x="22857840" y="13206960"/>
            <a:ext cx="360" cy="509040"/>
          </a:xfrm>
          <a:prstGeom prst="line">
            <a:avLst/>
          </a:prstGeom>
          <a:ln w="12600">
            <a:solidFill>
              <a:srgbClr val="9aa2ac"/>
            </a:solidFill>
            <a:miter/>
          </a:ln>
        </p:spPr>
        <p:style>
          <a:lnRef idx="0"/>
          <a:fillRef idx="0"/>
          <a:effectRef idx="0"/>
          <a:fontRef idx="minor"/>
        </p:style>
      </p:sp>
      <p:sp>
        <p:nvSpPr>
          <p:cNvPr id="184" name="PlaceHolder 4"/>
          <p:cNvSpPr>
            <a:spLocks noGrp="1"/>
          </p:cNvSpPr>
          <p:nvPr>
            <p:ph type="body"/>
          </p:nvPr>
        </p:nvSpPr>
        <p:spPr>
          <a:xfrm>
            <a:off x="12429000" y="2548080"/>
            <a:ext cx="11954880" cy="11167560"/>
          </a:xfrm>
          <a:prstGeom prst="rect">
            <a:avLst/>
          </a:prstGeom>
        </p:spPr>
        <p:txBody>
          <a:bodyPr lIns="0" rIns="0" tIns="0" bIns="0" anchor="ctr">
            <a:noAutofit/>
          </a:bodyPr>
          <a:p>
            <a:pPr algn="ctr">
              <a:lnSpc>
                <a:spcPct val="100000"/>
              </a:lnSpc>
            </a:pPr>
            <a:r>
              <a:rPr b="1" lang="en-US" sz="2000" spc="-1" strike="noStrike">
                <a:solidFill>
                  <a:srgbClr val="ffffff"/>
                </a:solidFill>
                <a:latin typeface="Helvetica Neue"/>
                <a:ea typeface="Helvetica Neue"/>
              </a:rPr>
              <a:t>IMAGE REPLACE</a:t>
            </a:r>
            <a:endParaRPr b="0" lang="en-US" sz="2000" spc="-1" strike="noStrike">
              <a:solidFill>
                <a:srgbClr val="000000"/>
              </a:solidFill>
              <a:latin typeface="Helvetica Neue"/>
            </a:endParaRPr>
          </a:p>
        </p:txBody>
      </p:sp>
      <p:sp>
        <p:nvSpPr>
          <p:cNvPr id="185" name="PlaceHolder 5"/>
          <p:cNvSpPr>
            <a:spLocks noGrp="1"/>
          </p:cNvSpPr>
          <p:nvPr>
            <p:ph type="title"/>
          </p:nvPr>
        </p:nvSpPr>
        <p:spPr>
          <a:xfrm>
            <a:off x="1218960" y="547200"/>
            <a:ext cx="21944880" cy="2289960"/>
          </a:xfrm>
          <a:prstGeom prst="rect">
            <a:avLst/>
          </a:prstGeom>
        </p:spPr>
        <p:txBody>
          <a:bodyPr lIns="0" rIns="0" tIns="0" bIns="0" anchor="ctr">
            <a:noAutofit/>
          </a:bodyPr>
          <a:p>
            <a:pPr algn="ctr"/>
            <a:r>
              <a:rPr b="0" lang="en-US" sz="3000" spc="-1" strike="noStrike">
                <a:solidFill>
                  <a:srgbClr val="000000"/>
                </a:solidFill>
                <a:latin typeface="Helvetica Neue"/>
              </a:rPr>
              <a:t>Click to edit the title text format</a:t>
            </a:r>
            <a:endParaRPr b="0" lang="en-US" sz="3000" spc="-1" strike="noStrike">
              <a:solidFill>
                <a:srgbClr val="000000"/>
              </a:solidFill>
              <a:latin typeface="Helvetica Neue"/>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7f9ff"/>
        </a:solidFill>
      </p:bgPr>
    </p:bg>
    <p:spTree>
      <p:nvGrpSpPr>
        <p:cNvPr id="1" name=""/>
        <p:cNvGrpSpPr/>
        <p:nvPr/>
      </p:nvGrpSpPr>
      <p:grpSpPr>
        <a:xfrm>
          <a:off x="0" y="0"/>
          <a:ext cx="0" cy="0"/>
          <a:chOff x="0" y="0"/>
          <a:chExt cx="0" cy="0"/>
        </a:xfrm>
      </p:grpSpPr>
      <p:sp>
        <p:nvSpPr>
          <p:cNvPr id="222" name="CustomShape 1"/>
          <p:cNvSpPr/>
          <p:nvPr/>
        </p:nvSpPr>
        <p:spPr>
          <a:xfrm>
            <a:off x="1451160" y="656280"/>
            <a:ext cx="1130400" cy="33552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2200" spc="-1" strike="noStrike">
                <a:solidFill>
                  <a:srgbClr val="2c2e3c"/>
                </a:solidFill>
                <a:latin typeface="Quicksand Bold"/>
                <a:ea typeface="Quicksand Bold"/>
              </a:rPr>
              <a:t>BeMind</a:t>
            </a:r>
            <a:endParaRPr b="0" lang="en-US" sz="2200" spc="-1" strike="noStrike">
              <a:latin typeface="Arial"/>
            </a:endParaRPr>
          </a:p>
        </p:txBody>
      </p:sp>
      <p:sp>
        <p:nvSpPr>
          <p:cNvPr id="223" name="Line 2"/>
          <p:cNvSpPr/>
          <p:nvPr/>
        </p:nvSpPr>
        <p:spPr>
          <a:xfrm flipV="1">
            <a:off x="1526040" y="0"/>
            <a:ext cx="360" cy="510840"/>
          </a:xfrm>
          <a:prstGeom prst="line">
            <a:avLst/>
          </a:prstGeom>
          <a:ln w="12600">
            <a:solidFill>
              <a:srgbClr val="9aa2ac"/>
            </a:solidFill>
            <a:miter/>
          </a:ln>
        </p:spPr>
        <p:style>
          <a:lnRef idx="0"/>
          <a:fillRef idx="0"/>
          <a:effectRef idx="0"/>
          <a:fontRef idx="minor"/>
        </p:style>
      </p:sp>
      <p:sp>
        <p:nvSpPr>
          <p:cNvPr id="224" name="Line 3"/>
          <p:cNvSpPr/>
          <p:nvPr/>
        </p:nvSpPr>
        <p:spPr>
          <a:xfrm flipV="1">
            <a:off x="22857840" y="13206960"/>
            <a:ext cx="360" cy="509040"/>
          </a:xfrm>
          <a:prstGeom prst="line">
            <a:avLst/>
          </a:prstGeom>
          <a:ln w="12600">
            <a:solidFill>
              <a:srgbClr val="9aa2ac"/>
            </a:solidFill>
            <a:miter/>
          </a:ln>
        </p:spPr>
        <p:style>
          <a:lnRef idx="0"/>
          <a:fillRef idx="0"/>
          <a:effectRef idx="0"/>
          <a:fontRef idx="minor"/>
        </p:style>
      </p:sp>
      <p:sp>
        <p:nvSpPr>
          <p:cNvPr id="225" name="CustomShape 4"/>
          <p:cNvSpPr/>
          <p:nvPr/>
        </p:nvSpPr>
        <p:spPr>
          <a:xfrm>
            <a:off x="1451160" y="656280"/>
            <a:ext cx="1130400" cy="33552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2200" spc="-1" strike="noStrike">
                <a:solidFill>
                  <a:srgbClr val="2c2e3c"/>
                </a:solidFill>
                <a:latin typeface="Quicksand Bold"/>
                <a:ea typeface="Quicksand Bold"/>
              </a:rPr>
              <a:t>BeMind</a:t>
            </a:r>
            <a:endParaRPr b="0" lang="en-US" sz="2200" spc="-1" strike="noStrike">
              <a:latin typeface="Arial"/>
            </a:endParaRPr>
          </a:p>
        </p:txBody>
      </p:sp>
      <p:sp>
        <p:nvSpPr>
          <p:cNvPr id="226" name="Line 5"/>
          <p:cNvSpPr/>
          <p:nvPr/>
        </p:nvSpPr>
        <p:spPr>
          <a:xfrm flipV="1">
            <a:off x="1526040" y="0"/>
            <a:ext cx="360" cy="510840"/>
          </a:xfrm>
          <a:prstGeom prst="line">
            <a:avLst/>
          </a:prstGeom>
          <a:ln w="12600">
            <a:solidFill>
              <a:srgbClr val="9aa2ac"/>
            </a:solidFill>
            <a:miter/>
          </a:ln>
        </p:spPr>
        <p:style>
          <a:lnRef idx="0"/>
          <a:fillRef idx="0"/>
          <a:effectRef idx="0"/>
          <a:fontRef idx="minor"/>
        </p:style>
      </p:sp>
      <p:sp>
        <p:nvSpPr>
          <p:cNvPr id="227" name="CustomShape 6"/>
          <p:cNvSpPr/>
          <p:nvPr/>
        </p:nvSpPr>
        <p:spPr>
          <a:xfrm>
            <a:off x="1532520" y="12753360"/>
            <a:ext cx="126720" cy="253800"/>
          </a:xfrm>
          <a:custGeom>
            <a:avLst/>
            <a:gdLst/>
            <a:ahLst/>
            <a:rect l="l" t="t" r="r" b="b"/>
            <a:pathLst>
              <a:path w="21600" h="2160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600">
            <a:noFill/>
          </a:ln>
        </p:spPr>
        <p:style>
          <a:lnRef idx="0"/>
          <a:fillRef idx="0"/>
          <a:effectRef idx="0"/>
          <a:fontRef idx="minor"/>
        </p:style>
      </p:sp>
      <p:sp>
        <p:nvSpPr>
          <p:cNvPr id="228" name="CustomShape 7"/>
          <p:cNvSpPr/>
          <p:nvPr/>
        </p:nvSpPr>
        <p:spPr>
          <a:xfrm>
            <a:off x="2073600" y="12753360"/>
            <a:ext cx="126720" cy="253800"/>
          </a:xfrm>
          <a:custGeom>
            <a:avLst/>
            <a:gdLst/>
            <a:ahLst/>
            <a:rect l="l" t="t" r="r" b="b"/>
            <a:pathLst>
              <a:path w="21600" h="2160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600">
            <a:noFill/>
          </a:ln>
        </p:spPr>
        <p:style>
          <a:lnRef idx="0"/>
          <a:fillRef idx="0"/>
          <a:effectRef idx="0"/>
          <a:fontRef idx="minor"/>
        </p:style>
      </p:sp>
      <p:sp>
        <p:nvSpPr>
          <p:cNvPr id="229" name="Line 8"/>
          <p:cNvSpPr/>
          <p:nvPr/>
        </p:nvSpPr>
        <p:spPr>
          <a:xfrm flipV="1">
            <a:off x="22857840" y="13206960"/>
            <a:ext cx="360" cy="509040"/>
          </a:xfrm>
          <a:prstGeom prst="line">
            <a:avLst/>
          </a:prstGeom>
          <a:ln w="12600">
            <a:solidFill>
              <a:srgbClr val="9aa2ac"/>
            </a:solidFill>
            <a:miter/>
          </a:ln>
        </p:spPr>
        <p:style>
          <a:lnRef idx="0"/>
          <a:fillRef idx="0"/>
          <a:effectRef idx="0"/>
          <a:fontRef idx="minor"/>
        </p:style>
      </p:sp>
      <p:sp>
        <p:nvSpPr>
          <p:cNvPr id="230" name="PlaceHolder 9"/>
          <p:cNvSpPr>
            <a:spLocks noGrp="1"/>
          </p:cNvSpPr>
          <p:nvPr>
            <p:ph type="sldNum"/>
          </p:nvPr>
        </p:nvSpPr>
        <p:spPr>
          <a:xfrm>
            <a:off x="22494240" y="12702600"/>
            <a:ext cx="357120" cy="355320"/>
          </a:xfrm>
          <a:prstGeom prst="rect">
            <a:avLst/>
          </a:prstGeom>
        </p:spPr>
        <p:txBody>
          <a:bodyPr lIns="0" rIns="0" tIns="0" bIns="0">
            <a:noAutofit/>
          </a:bodyPr>
          <a:p>
            <a:pPr algn="r">
              <a:lnSpc>
                <a:spcPct val="100000"/>
              </a:lnSpc>
            </a:pPr>
            <a:fld id="{FEDBB870-10E7-4E28-87CB-6B9CFD3A6EFA}" type="slidenum">
              <a:rPr b="1" lang="en-US" sz="2200" spc="-1" strike="noStrike">
                <a:solidFill>
                  <a:srgbClr val="2c2e3c"/>
                </a:solidFill>
                <a:latin typeface="Quicksand Bold"/>
                <a:ea typeface="Quicksand Bold"/>
              </a:rPr>
              <a:t>1</a:t>
            </a:fld>
            <a:endParaRPr b="0" lang="en-US" sz="2200" spc="-1" strike="noStrike">
              <a:latin typeface="Times New Roman"/>
            </a:endParaRPr>
          </a:p>
        </p:txBody>
      </p:sp>
      <p:sp>
        <p:nvSpPr>
          <p:cNvPr id="231" name="CustomShape 10"/>
          <p:cNvSpPr/>
          <p:nvPr/>
        </p:nvSpPr>
        <p:spPr>
          <a:xfrm>
            <a:off x="1532520" y="12778920"/>
            <a:ext cx="126720" cy="253800"/>
          </a:xfrm>
          <a:custGeom>
            <a:avLst/>
            <a:gdLst/>
            <a:ahLst/>
            <a:rect l="l" t="t" r="r" b="b"/>
            <a:pathLst>
              <a:path w="21600" h="2160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600">
            <a:noFill/>
          </a:ln>
        </p:spPr>
        <p:style>
          <a:lnRef idx="0"/>
          <a:fillRef idx="0"/>
          <a:effectRef idx="0"/>
          <a:fontRef idx="minor"/>
        </p:style>
      </p:sp>
      <p:sp>
        <p:nvSpPr>
          <p:cNvPr id="232" name="CustomShape 11"/>
          <p:cNvSpPr/>
          <p:nvPr/>
        </p:nvSpPr>
        <p:spPr>
          <a:xfrm>
            <a:off x="2073600" y="12778920"/>
            <a:ext cx="126720" cy="253800"/>
          </a:xfrm>
          <a:custGeom>
            <a:avLst/>
            <a:gdLst/>
            <a:ahLst/>
            <a:rect l="l" t="t" r="r" b="b"/>
            <a:pathLst>
              <a:path w="21600" h="2160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600">
            <a:noFill/>
          </a:ln>
        </p:spPr>
        <p:style>
          <a:lnRef idx="0"/>
          <a:fillRef idx="0"/>
          <a:effectRef idx="0"/>
          <a:fontRef idx="minor"/>
        </p:style>
      </p:sp>
      <p:sp>
        <p:nvSpPr>
          <p:cNvPr id="233" name="PlaceHolder 12"/>
          <p:cNvSpPr>
            <a:spLocks noGrp="1"/>
          </p:cNvSpPr>
          <p:nvPr>
            <p:ph type="body"/>
          </p:nvPr>
        </p:nvSpPr>
        <p:spPr>
          <a:xfrm>
            <a:off x="0" y="0"/>
            <a:ext cx="7189560" cy="13715640"/>
          </a:xfrm>
          <a:prstGeom prst="rect">
            <a:avLst/>
          </a:prstGeom>
        </p:spPr>
        <p:txBody>
          <a:bodyPr lIns="0" rIns="0" tIns="0" bIns="0" anchor="ctr">
            <a:noAutofit/>
          </a:bodyPr>
          <a:p>
            <a:pPr algn="ctr">
              <a:lnSpc>
                <a:spcPct val="100000"/>
              </a:lnSpc>
            </a:pPr>
            <a:r>
              <a:rPr b="1" lang="en-US" sz="2000" spc="-1" strike="noStrike">
                <a:solidFill>
                  <a:srgbClr val="ffffff"/>
                </a:solidFill>
                <a:latin typeface="Helvetica Neue"/>
                <a:ea typeface="Helvetica Neue"/>
              </a:rPr>
              <a:t>IMAGE REPLACE</a:t>
            </a:r>
            <a:endParaRPr b="0" lang="en-US" sz="2000" spc="-1" strike="noStrike">
              <a:solidFill>
                <a:srgbClr val="000000"/>
              </a:solidFill>
              <a:latin typeface="Helvetica Neue"/>
            </a:endParaRPr>
          </a:p>
        </p:txBody>
      </p:sp>
      <p:sp>
        <p:nvSpPr>
          <p:cNvPr id="234" name="CustomShape 13"/>
          <p:cNvSpPr/>
          <p:nvPr/>
        </p:nvSpPr>
        <p:spPr>
          <a:xfrm>
            <a:off x="1451160" y="681480"/>
            <a:ext cx="1130400" cy="33552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2200" spc="-1" strike="noStrike">
                <a:solidFill>
                  <a:srgbClr val="f7f9ff"/>
                </a:solidFill>
                <a:latin typeface="Quicksand Bold"/>
                <a:ea typeface="Quicksand Bold"/>
              </a:rPr>
              <a:t>BeMind</a:t>
            </a:r>
            <a:endParaRPr b="0" lang="en-US" sz="2200" spc="-1" strike="noStrike">
              <a:latin typeface="Arial"/>
            </a:endParaRPr>
          </a:p>
        </p:txBody>
      </p:sp>
      <p:sp>
        <p:nvSpPr>
          <p:cNvPr id="235" name="Line 14"/>
          <p:cNvSpPr/>
          <p:nvPr/>
        </p:nvSpPr>
        <p:spPr>
          <a:xfrm flipV="1">
            <a:off x="1526040" y="4680"/>
            <a:ext cx="360" cy="506160"/>
          </a:xfrm>
          <a:prstGeom prst="line">
            <a:avLst/>
          </a:prstGeom>
          <a:ln w="12600">
            <a:solidFill>
              <a:srgbClr val="f7f9ff"/>
            </a:solidFill>
            <a:miter/>
          </a:ln>
        </p:spPr>
        <p:style>
          <a:lnRef idx="0"/>
          <a:fillRef idx="0"/>
          <a:effectRef idx="0"/>
          <a:fontRef idx="minor"/>
        </p:style>
      </p:sp>
      <p:sp>
        <p:nvSpPr>
          <p:cNvPr id="236" name="PlaceHolder 15"/>
          <p:cNvSpPr>
            <a:spLocks noGrp="1"/>
          </p:cNvSpPr>
          <p:nvPr>
            <p:ph type="title"/>
          </p:nvPr>
        </p:nvSpPr>
        <p:spPr>
          <a:xfrm>
            <a:off x="1218960" y="547200"/>
            <a:ext cx="21944880" cy="2289960"/>
          </a:xfrm>
          <a:prstGeom prst="rect">
            <a:avLst/>
          </a:prstGeom>
        </p:spPr>
        <p:txBody>
          <a:bodyPr lIns="0" rIns="0" tIns="0" bIns="0" anchor="ctr">
            <a:noAutofit/>
          </a:bodyPr>
          <a:p>
            <a:pPr algn="ctr"/>
            <a:r>
              <a:rPr b="0" lang="en-US" sz="3000" spc="-1" strike="noStrike">
                <a:solidFill>
                  <a:srgbClr val="000000"/>
                </a:solidFill>
                <a:latin typeface="Helvetica Neue"/>
              </a:rPr>
              <a:t>Click to edit the title text format</a:t>
            </a:r>
            <a:endParaRPr b="0" lang="en-US" sz="3000" spc="-1" strike="noStrike">
              <a:solidFill>
                <a:srgbClr val="000000"/>
              </a:solidFill>
              <a:latin typeface="Helvetica Neue"/>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7f9ff"/>
        </a:solidFill>
      </p:bgPr>
    </p:bg>
    <p:spTree>
      <p:nvGrpSpPr>
        <p:cNvPr id="1" name=""/>
        <p:cNvGrpSpPr/>
        <p:nvPr/>
      </p:nvGrpSpPr>
      <p:grpSpPr>
        <a:xfrm>
          <a:off x="0" y="0"/>
          <a:ext cx="0" cy="0"/>
          <a:chOff x="0" y="0"/>
          <a:chExt cx="0" cy="0"/>
        </a:xfrm>
      </p:grpSpPr>
      <p:sp>
        <p:nvSpPr>
          <p:cNvPr id="273" name="CustomShape 1"/>
          <p:cNvSpPr/>
          <p:nvPr/>
        </p:nvSpPr>
        <p:spPr>
          <a:xfrm>
            <a:off x="1451160" y="656280"/>
            <a:ext cx="1130400" cy="33552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2200" spc="-1" strike="noStrike">
                <a:solidFill>
                  <a:srgbClr val="2c2e3c"/>
                </a:solidFill>
                <a:latin typeface="Quicksand Bold"/>
                <a:ea typeface="Quicksand Bold"/>
              </a:rPr>
              <a:t>BeMind</a:t>
            </a:r>
            <a:endParaRPr b="0" lang="en-US" sz="2200" spc="-1" strike="noStrike">
              <a:latin typeface="Arial"/>
            </a:endParaRPr>
          </a:p>
        </p:txBody>
      </p:sp>
      <p:sp>
        <p:nvSpPr>
          <p:cNvPr id="274" name="Line 2"/>
          <p:cNvSpPr/>
          <p:nvPr/>
        </p:nvSpPr>
        <p:spPr>
          <a:xfrm flipV="1">
            <a:off x="1526040" y="0"/>
            <a:ext cx="360" cy="510840"/>
          </a:xfrm>
          <a:prstGeom prst="line">
            <a:avLst/>
          </a:prstGeom>
          <a:ln w="12600">
            <a:solidFill>
              <a:srgbClr val="9aa2ac"/>
            </a:solidFill>
            <a:miter/>
          </a:ln>
        </p:spPr>
        <p:style>
          <a:lnRef idx="0"/>
          <a:fillRef idx="0"/>
          <a:effectRef idx="0"/>
          <a:fontRef idx="minor"/>
        </p:style>
      </p:sp>
      <p:sp>
        <p:nvSpPr>
          <p:cNvPr id="275" name="Line 3"/>
          <p:cNvSpPr/>
          <p:nvPr/>
        </p:nvSpPr>
        <p:spPr>
          <a:xfrm flipV="1">
            <a:off x="22857840" y="13206960"/>
            <a:ext cx="360" cy="509040"/>
          </a:xfrm>
          <a:prstGeom prst="line">
            <a:avLst/>
          </a:prstGeom>
          <a:ln w="12600">
            <a:solidFill>
              <a:srgbClr val="9aa2ac"/>
            </a:solidFill>
            <a:miter/>
          </a:ln>
        </p:spPr>
        <p:style>
          <a:lnRef idx="0"/>
          <a:fillRef idx="0"/>
          <a:effectRef idx="0"/>
          <a:fontRef idx="minor"/>
        </p:style>
      </p:sp>
      <p:sp>
        <p:nvSpPr>
          <p:cNvPr id="276" name="CustomShape 4"/>
          <p:cNvSpPr/>
          <p:nvPr/>
        </p:nvSpPr>
        <p:spPr>
          <a:xfrm>
            <a:off x="1451160" y="656280"/>
            <a:ext cx="1130400" cy="33552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2200" spc="-1" strike="noStrike">
                <a:solidFill>
                  <a:srgbClr val="2c2e3c"/>
                </a:solidFill>
                <a:latin typeface="Quicksand Bold"/>
                <a:ea typeface="Quicksand Bold"/>
              </a:rPr>
              <a:t>BeMind</a:t>
            </a:r>
            <a:endParaRPr b="0" lang="en-US" sz="2200" spc="-1" strike="noStrike">
              <a:latin typeface="Arial"/>
            </a:endParaRPr>
          </a:p>
        </p:txBody>
      </p:sp>
      <p:sp>
        <p:nvSpPr>
          <p:cNvPr id="277" name="Line 5"/>
          <p:cNvSpPr/>
          <p:nvPr/>
        </p:nvSpPr>
        <p:spPr>
          <a:xfrm flipV="1">
            <a:off x="1526040" y="0"/>
            <a:ext cx="360" cy="508680"/>
          </a:xfrm>
          <a:prstGeom prst="line">
            <a:avLst/>
          </a:prstGeom>
          <a:ln w="12600">
            <a:solidFill>
              <a:srgbClr val="9aa2ac"/>
            </a:solidFill>
            <a:miter/>
          </a:ln>
        </p:spPr>
        <p:style>
          <a:lnRef idx="0"/>
          <a:fillRef idx="0"/>
          <a:effectRef idx="0"/>
          <a:fontRef idx="minor"/>
        </p:style>
      </p:sp>
      <p:sp>
        <p:nvSpPr>
          <p:cNvPr id="278" name="CustomShape 6"/>
          <p:cNvSpPr/>
          <p:nvPr/>
        </p:nvSpPr>
        <p:spPr>
          <a:xfrm>
            <a:off x="1532520" y="12753360"/>
            <a:ext cx="126720" cy="253800"/>
          </a:xfrm>
          <a:custGeom>
            <a:avLst/>
            <a:gdLst/>
            <a:ahLst/>
            <a:rect l="l" t="t" r="r" b="b"/>
            <a:pathLst>
              <a:path w="21600" h="2160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600">
            <a:noFill/>
          </a:ln>
        </p:spPr>
        <p:style>
          <a:lnRef idx="0"/>
          <a:fillRef idx="0"/>
          <a:effectRef idx="0"/>
          <a:fontRef idx="minor"/>
        </p:style>
      </p:sp>
      <p:sp>
        <p:nvSpPr>
          <p:cNvPr id="279" name="CustomShape 7"/>
          <p:cNvSpPr/>
          <p:nvPr/>
        </p:nvSpPr>
        <p:spPr>
          <a:xfrm>
            <a:off x="2073600" y="12753360"/>
            <a:ext cx="126720" cy="253800"/>
          </a:xfrm>
          <a:custGeom>
            <a:avLst/>
            <a:gdLst/>
            <a:ahLst/>
            <a:rect l="l" t="t" r="r" b="b"/>
            <a:pathLst>
              <a:path w="21600" h="2160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600">
            <a:noFill/>
          </a:ln>
        </p:spPr>
        <p:style>
          <a:lnRef idx="0"/>
          <a:fillRef idx="0"/>
          <a:effectRef idx="0"/>
          <a:fontRef idx="minor"/>
        </p:style>
      </p:sp>
      <p:sp>
        <p:nvSpPr>
          <p:cNvPr id="280" name="Line 8"/>
          <p:cNvSpPr/>
          <p:nvPr/>
        </p:nvSpPr>
        <p:spPr>
          <a:xfrm flipV="1">
            <a:off x="22857840" y="13206960"/>
            <a:ext cx="360" cy="509040"/>
          </a:xfrm>
          <a:prstGeom prst="line">
            <a:avLst/>
          </a:prstGeom>
          <a:ln w="12600">
            <a:solidFill>
              <a:srgbClr val="9aa2ac"/>
            </a:solidFill>
            <a:miter/>
          </a:ln>
        </p:spPr>
        <p:style>
          <a:lnRef idx="0"/>
          <a:fillRef idx="0"/>
          <a:effectRef idx="0"/>
          <a:fontRef idx="minor"/>
        </p:style>
      </p:sp>
      <p:sp>
        <p:nvSpPr>
          <p:cNvPr id="281" name="PlaceHolder 9"/>
          <p:cNvSpPr>
            <a:spLocks noGrp="1"/>
          </p:cNvSpPr>
          <p:nvPr>
            <p:ph type="sldNum"/>
          </p:nvPr>
        </p:nvSpPr>
        <p:spPr>
          <a:xfrm>
            <a:off x="22193280" y="12702600"/>
            <a:ext cx="658080" cy="355320"/>
          </a:xfrm>
          <a:prstGeom prst="rect">
            <a:avLst/>
          </a:prstGeom>
        </p:spPr>
        <p:txBody>
          <a:bodyPr lIns="0" rIns="0" tIns="0" bIns="0">
            <a:noAutofit/>
          </a:bodyPr>
          <a:p>
            <a:pPr algn="r">
              <a:lnSpc>
                <a:spcPct val="100000"/>
              </a:lnSpc>
            </a:pPr>
            <a:fld id="{C537395C-4C74-4A29-98A5-FED2D4548604}" type="slidenum">
              <a:rPr b="1" lang="en-US" sz="2200" spc="-1" strike="noStrike">
                <a:solidFill>
                  <a:srgbClr val="2c2e3c"/>
                </a:solidFill>
                <a:latin typeface="Quicksand Bold"/>
                <a:ea typeface="Quicksand Bold"/>
              </a:rPr>
              <a:t>1</a:t>
            </a:fld>
            <a:endParaRPr b="0" lang="en-US" sz="2200" spc="-1" strike="noStrike">
              <a:latin typeface="Times New Roman"/>
            </a:endParaRPr>
          </a:p>
        </p:txBody>
      </p:sp>
      <p:sp>
        <p:nvSpPr>
          <p:cNvPr id="282" name="PlaceHolder 10"/>
          <p:cNvSpPr>
            <a:spLocks noGrp="1"/>
          </p:cNvSpPr>
          <p:nvPr>
            <p:ph type="title"/>
          </p:nvPr>
        </p:nvSpPr>
        <p:spPr>
          <a:xfrm>
            <a:off x="1218960" y="547200"/>
            <a:ext cx="21944880" cy="2289960"/>
          </a:xfrm>
          <a:prstGeom prst="rect">
            <a:avLst/>
          </a:prstGeom>
        </p:spPr>
        <p:txBody>
          <a:bodyPr lIns="0" rIns="0" tIns="0" bIns="0" anchor="ctr">
            <a:noAutofit/>
          </a:bodyPr>
          <a:p>
            <a:pPr algn="ctr"/>
            <a:r>
              <a:rPr b="0" lang="en-US" sz="3000" spc="-1" strike="noStrike">
                <a:solidFill>
                  <a:srgbClr val="000000"/>
                </a:solidFill>
                <a:latin typeface="Helvetica Neue"/>
              </a:rPr>
              <a:t>Click to edit the title text format</a:t>
            </a:r>
            <a:endParaRPr b="0" lang="en-US" sz="3000" spc="-1" strike="noStrike">
              <a:solidFill>
                <a:srgbClr val="000000"/>
              </a:solidFill>
              <a:latin typeface="Helvetica Neue"/>
            </a:endParaRPr>
          </a:p>
        </p:txBody>
      </p:sp>
      <p:sp>
        <p:nvSpPr>
          <p:cNvPr id="283" name="PlaceHolder 11"/>
          <p:cNvSpPr>
            <a:spLocks noGrp="1"/>
          </p:cNvSpPr>
          <p:nvPr>
            <p:ph type="body"/>
          </p:nvPr>
        </p:nvSpPr>
        <p:spPr>
          <a:xfrm>
            <a:off x="1218960" y="3209400"/>
            <a:ext cx="21944880" cy="7954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Click to edit the outline text format</a:t>
            </a:r>
            <a:endParaRPr b="0" lang="en-US" sz="4800" spc="-1" strike="noStrike">
              <a:solidFill>
                <a:srgbClr val="000000"/>
              </a:solidFill>
              <a:latin typeface="Helvetica Neue"/>
            </a:endParaRPr>
          </a:p>
          <a:p>
            <a:pPr lvl="1" marL="864000" indent="-324000">
              <a:spcBef>
                <a:spcPts val="1134"/>
              </a:spcBef>
              <a:buClr>
                <a:srgbClr val="000000"/>
              </a:buClr>
              <a:buSzPct val="75000"/>
              <a:buFont typeface="Symbol" charset="2"/>
              <a:buChar char=""/>
            </a:pPr>
            <a:r>
              <a:rPr b="0" lang="en-US" sz="4800" spc="-1" strike="noStrike">
                <a:solidFill>
                  <a:srgbClr val="000000"/>
                </a:solidFill>
                <a:latin typeface="Helvetica Neue"/>
              </a:rPr>
              <a:t>Second Outline Level</a:t>
            </a:r>
            <a:endParaRPr b="0" lang="en-US" sz="4800" spc="-1" strike="noStrike">
              <a:solidFill>
                <a:srgbClr val="000000"/>
              </a:solidFill>
              <a:latin typeface="Helvetica Neue"/>
            </a:endParaRPr>
          </a:p>
          <a:p>
            <a:pPr lvl="2" marL="1296000" indent="-288000">
              <a:spcBef>
                <a:spcPts val="850"/>
              </a:spcBef>
              <a:buClr>
                <a:srgbClr val="000000"/>
              </a:buClr>
              <a:buSzPct val="45000"/>
              <a:buFont typeface="Wingdings" charset="2"/>
              <a:buChar char=""/>
            </a:pPr>
            <a:r>
              <a:rPr b="0" lang="en-US" sz="4800" spc="-1" strike="noStrike">
                <a:solidFill>
                  <a:srgbClr val="000000"/>
                </a:solidFill>
                <a:latin typeface="Helvetica Neue"/>
              </a:rPr>
              <a:t>Third Outline Level</a:t>
            </a:r>
            <a:endParaRPr b="0" lang="en-US" sz="4800" spc="-1" strike="noStrike">
              <a:solidFill>
                <a:srgbClr val="000000"/>
              </a:solidFill>
              <a:latin typeface="Helvetica Neue"/>
            </a:endParaRPr>
          </a:p>
          <a:p>
            <a:pPr lvl="3" marL="1728000" indent="-216000">
              <a:spcBef>
                <a:spcPts val="567"/>
              </a:spcBef>
              <a:buClr>
                <a:srgbClr val="000000"/>
              </a:buClr>
              <a:buSzPct val="75000"/>
              <a:buFont typeface="Symbol" charset="2"/>
              <a:buChar char=""/>
            </a:pPr>
            <a:r>
              <a:rPr b="0" lang="en-US" sz="4800" spc="-1" strike="noStrike">
                <a:solidFill>
                  <a:srgbClr val="000000"/>
                </a:solidFill>
                <a:latin typeface="Helvetica Neue"/>
              </a:rPr>
              <a:t>Fourth Outline Level</a:t>
            </a:r>
            <a:endParaRPr b="0" lang="en-US" sz="4800" spc="-1" strike="noStrike">
              <a:solidFill>
                <a:srgbClr val="000000"/>
              </a:solidFill>
              <a:latin typeface="Helvetica Neue"/>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Helvetica Neue"/>
              </a:rPr>
              <a:t>Fifth Outline Level</a:t>
            </a:r>
            <a:endParaRPr b="0" lang="en-US" sz="2000" spc="-1" strike="noStrike">
              <a:solidFill>
                <a:srgbClr val="000000"/>
              </a:solidFill>
              <a:latin typeface="Helvetica Neue"/>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Helvetica Neue"/>
              </a:rPr>
              <a:t>Sixth Outline Level</a:t>
            </a:r>
            <a:endParaRPr b="0" lang="en-US" sz="2000" spc="-1" strike="noStrike">
              <a:solidFill>
                <a:srgbClr val="000000"/>
              </a:solidFill>
              <a:latin typeface="Helvetica Neue"/>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Helvetica Neue"/>
              </a:rPr>
              <a:t>Seventh Outline Level</a:t>
            </a:r>
            <a:endParaRPr b="0" lang="en-US" sz="2000" spc="-1" strike="noStrike">
              <a:solidFill>
                <a:srgbClr val="000000"/>
              </a:solidFill>
              <a:latin typeface="Helvetica Neue"/>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7f9ff"/>
        </a:solidFill>
      </p:bgPr>
    </p:bg>
    <p:spTree>
      <p:nvGrpSpPr>
        <p:cNvPr id="1" name=""/>
        <p:cNvGrpSpPr/>
        <p:nvPr/>
      </p:nvGrpSpPr>
      <p:grpSpPr>
        <a:xfrm>
          <a:off x="0" y="0"/>
          <a:ext cx="0" cy="0"/>
          <a:chOff x="0" y="0"/>
          <a:chExt cx="0" cy="0"/>
        </a:xfrm>
      </p:grpSpPr>
      <p:sp>
        <p:nvSpPr>
          <p:cNvPr id="320" name="CustomShape 1"/>
          <p:cNvSpPr/>
          <p:nvPr/>
        </p:nvSpPr>
        <p:spPr>
          <a:xfrm>
            <a:off x="1451160" y="656280"/>
            <a:ext cx="1130400" cy="33552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2200" spc="-1" strike="noStrike">
                <a:solidFill>
                  <a:srgbClr val="2c2e3c"/>
                </a:solidFill>
                <a:latin typeface="Quicksand Bold"/>
                <a:ea typeface="Quicksand Bold"/>
              </a:rPr>
              <a:t>BeMind</a:t>
            </a:r>
            <a:endParaRPr b="0" lang="en-US" sz="2200" spc="-1" strike="noStrike">
              <a:latin typeface="Arial"/>
            </a:endParaRPr>
          </a:p>
        </p:txBody>
      </p:sp>
      <p:sp>
        <p:nvSpPr>
          <p:cNvPr id="321" name="Line 2"/>
          <p:cNvSpPr/>
          <p:nvPr/>
        </p:nvSpPr>
        <p:spPr>
          <a:xfrm flipV="1">
            <a:off x="1526040" y="0"/>
            <a:ext cx="360" cy="510840"/>
          </a:xfrm>
          <a:prstGeom prst="line">
            <a:avLst/>
          </a:prstGeom>
          <a:ln w="12600">
            <a:solidFill>
              <a:srgbClr val="9aa2ac"/>
            </a:solidFill>
            <a:miter/>
          </a:ln>
        </p:spPr>
        <p:style>
          <a:lnRef idx="0"/>
          <a:fillRef idx="0"/>
          <a:effectRef idx="0"/>
          <a:fontRef idx="minor"/>
        </p:style>
      </p:sp>
      <p:sp>
        <p:nvSpPr>
          <p:cNvPr id="322" name="Line 3"/>
          <p:cNvSpPr/>
          <p:nvPr/>
        </p:nvSpPr>
        <p:spPr>
          <a:xfrm flipV="1">
            <a:off x="22857840" y="13206960"/>
            <a:ext cx="360" cy="509040"/>
          </a:xfrm>
          <a:prstGeom prst="line">
            <a:avLst/>
          </a:prstGeom>
          <a:ln w="12600">
            <a:solidFill>
              <a:srgbClr val="9aa2ac"/>
            </a:solidFill>
            <a:miter/>
          </a:ln>
        </p:spPr>
        <p:style>
          <a:lnRef idx="0"/>
          <a:fillRef idx="0"/>
          <a:effectRef idx="0"/>
          <a:fontRef idx="minor"/>
        </p:style>
      </p:sp>
      <p:sp>
        <p:nvSpPr>
          <p:cNvPr id="323" name="CustomShape 4"/>
          <p:cNvSpPr/>
          <p:nvPr/>
        </p:nvSpPr>
        <p:spPr>
          <a:xfrm>
            <a:off x="1451160" y="656280"/>
            <a:ext cx="1130400" cy="33552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2200" spc="-1" strike="noStrike">
                <a:solidFill>
                  <a:srgbClr val="2c2e3c"/>
                </a:solidFill>
                <a:latin typeface="Quicksand Bold"/>
                <a:ea typeface="Quicksand Bold"/>
              </a:rPr>
              <a:t>BeMind</a:t>
            </a:r>
            <a:endParaRPr b="0" lang="en-US" sz="2200" spc="-1" strike="noStrike">
              <a:latin typeface="Arial"/>
            </a:endParaRPr>
          </a:p>
        </p:txBody>
      </p:sp>
      <p:sp>
        <p:nvSpPr>
          <p:cNvPr id="324" name="Line 5"/>
          <p:cNvSpPr/>
          <p:nvPr/>
        </p:nvSpPr>
        <p:spPr>
          <a:xfrm flipV="1">
            <a:off x="1526040" y="0"/>
            <a:ext cx="360" cy="510840"/>
          </a:xfrm>
          <a:prstGeom prst="line">
            <a:avLst/>
          </a:prstGeom>
          <a:ln w="12600">
            <a:solidFill>
              <a:srgbClr val="9aa2ac"/>
            </a:solidFill>
            <a:miter/>
          </a:ln>
        </p:spPr>
        <p:style>
          <a:lnRef idx="0"/>
          <a:fillRef idx="0"/>
          <a:effectRef idx="0"/>
          <a:fontRef idx="minor"/>
        </p:style>
      </p:sp>
      <p:sp>
        <p:nvSpPr>
          <p:cNvPr id="325" name="CustomShape 6"/>
          <p:cNvSpPr/>
          <p:nvPr/>
        </p:nvSpPr>
        <p:spPr>
          <a:xfrm>
            <a:off x="1532520" y="12753360"/>
            <a:ext cx="126720" cy="253800"/>
          </a:xfrm>
          <a:custGeom>
            <a:avLst/>
            <a:gdLst/>
            <a:ahLst/>
            <a:rect l="l" t="t" r="r" b="b"/>
            <a:pathLst>
              <a:path w="21600" h="2160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600">
            <a:noFill/>
          </a:ln>
        </p:spPr>
        <p:style>
          <a:lnRef idx="0"/>
          <a:fillRef idx="0"/>
          <a:effectRef idx="0"/>
          <a:fontRef idx="minor"/>
        </p:style>
      </p:sp>
      <p:sp>
        <p:nvSpPr>
          <p:cNvPr id="326" name="CustomShape 7"/>
          <p:cNvSpPr/>
          <p:nvPr/>
        </p:nvSpPr>
        <p:spPr>
          <a:xfrm>
            <a:off x="2073600" y="12753360"/>
            <a:ext cx="126720" cy="253800"/>
          </a:xfrm>
          <a:custGeom>
            <a:avLst/>
            <a:gdLst/>
            <a:ahLst/>
            <a:rect l="l" t="t" r="r" b="b"/>
            <a:pathLst>
              <a:path w="21600" h="2160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600">
            <a:noFill/>
          </a:ln>
        </p:spPr>
        <p:style>
          <a:lnRef idx="0"/>
          <a:fillRef idx="0"/>
          <a:effectRef idx="0"/>
          <a:fontRef idx="minor"/>
        </p:style>
      </p:sp>
      <p:sp>
        <p:nvSpPr>
          <p:cNvPr id="327" name="Line 8"/>
          <p:cNvSpPr/>
          <p:nvPr/>
        </p:nvSpPr>
        <p:spPr>
          <a:xfrm flipV="1">
            <a:off x="22857840" y="13206960"/>
            <a:ext cx="360" cy="509040"/>
          </a:xfrm>
          <a:prstGeom prst="line">
            <a:avLst/>
          </a:prstGeom>
          <a:ln w="12600">
            <a:solidFill>
              <a:srgbClr val="9aa2ac"/>
            </a:solidFill>
            <a:miter/>
          </a:ln>
        </p:spPr>
        <p:style>
          <a:lnRef idx="0"/>
          <a:fillRef idx="0"/>
          <a:effectRef idx="0"/>
          <a:fontRef idx="minor"/>
        </p:style>
      </p:sp>
      <p:sp>
        <p:nvSpPr>
          <p:cNvPr id="328" name="PlaceHolder 9"/>
          <p:cNvSpPr>
            <a:spLocks noGrp="1"/>
          </p:cNvSpPr>
          <p:nvPr>
            <p:ph type="sldNum"/>
          </p:nvPr>
        </p:nvSpPr>
        <p:spPr>
          <a:xfrm>
            <a:off x="22494240" y="12702600"/>
            <a:ext cx="357120" cy="355320"/>
          </a:xfrm>
          <a:prstGeom prst="rect">
            <a:avLst/>
          </a:prstGeom>
        </p:spPr>
        <p:txBody>
          <a:bodyPr lIns="0" rIns="0" tIns="0" bIns="0">
            <a:noAutofit/>
          </a:bodyPr>
          <a:p>
            <a:pPr algn="r">
              <a:lnSpc>
                <a:spcPct val="100000"/>
              </a:lnSpc>
            </a:pPr>
            <a:fld id="{2CFAD9FA-5927-4B66-BE19-6553251C4F17}" type="slidenum">
              <a:rPr b="1" lang="en-US" sz="2200" spc="-1" strike="noStrike">
                <a:solidFill>
                  <a:srgbClr val="2c2e3c"/>
                </a:solidFill>
                <a:latin typeface="Quicksand Bold"/>
                <a:ea typeface="Quicksand Bold"/>
              </a:rPr>
              <a:t>1</a:t>
            </a:fld>
            <a:endParaRPr b="0" lang="en-US" sz="2200" spc="-1" strike="noStrike">
              <a:latin typeface="Times New Roman"/>
            </a:endParaRPr>
          </a:p>
        </p:txBody>
      </p:sp>
      <p:sp>
        <p:nvSpPr>
          <p:cNvPr id="329" name="PlaceHolder 10"/>
          <p:cNvSpPr>
            <a:spLocks noGrp="1"/>
          </p:cNvSpPr>
          <p:nvPr>
            <p:ph type="body"/>
          </p:nvPr>
        </p:nvSpPr>
        <p:spPr>
          <a:xfrm>
            <a:off x="1519920" y="2539080"/>
            <a:ext cx="9510480" cy="11176560"/>
          </a:xfrm>
          <a:prstGeom prst="rect">
            <a:avLst/>
          </a:prstGeom>
        </p:spPr>
        <p:txBody>
          <a:bodyPr lIns="0" rIns="0" tIns="0" bIns="0" anchor="ctr">
            <a:noAutofit/>
          </a:bodyPr>
          <a:p>
            <a:pPr algn="ctr">
              <a:lnSpc>
                <a:spcPct val="100000"/>
              </a:lnSpc>
            </a:pPr>
            <a:r>
              <a:rPr b="1" lang="en-US" sz="2000" spc="-1" strike="noStrike">
                <a:solidFill>
                  <a:srgbClr val="ffffff"/>
                </a:solidFill>
                <a:latin typeface="Helvetica Neue"/>
                <a:ea typeface="Helvetica Neue"/>
              </a:rPr>
              <a:t>IMAGE REPLACE</a:t>
            </a:r>
            <a:endParaRPr b="0" lang="en-US" sz="2000" spc="-1" strike="noStrike">
              <a:solidFill>
                <a:srgbClr val="000000"/>
              </a:solidFill>
              <a:latin typeface="Helvetica Neue"/>
            </a:endParaRPr>
          </a:p>
        </p:txBody>
      </p:sp>
      <p:sp>
        <p:nvSpPr>
          <p:cNvPr id="330" name="PlaceHolder 11"/>
          <p:cNvSpPr>
            <a:spLocks noGrp="1"/>
          </p:cNvSpPr>
          <p:nvPr>
            <p:ph type="title"/>
          </p:nvPr>
        </p:nvSpPr>
        <p:spPr>
          <a:xfrm>
            <a:off x="1218960" y="547200"/>
            <a:ext cx="21944880" cy="2289960"/>
          </a:xfrm>
          <a:prstGeom prst="rect">
            <a:avLst/>
          </a:prstGeom>
        </p:spPr>
        <p:txBody>
          <a:bodyPr lIns="0" rIns="0" tIns="0" bIns="0" anchor="ctr">
            <a:noAutofit/>
          </a:bodyPr>
          <a:p>
            <a:pPr algn="ctr"/>
            <a:r>
              <a:rPr b="0" lang="en-US" sz="3000" spc="-1" strike="noStrike">
                <a:solidFill>
                  <a:srgbClr val="000000"/>
                </a:solidFill>
                <a:latin typeface="Helvetica Neue"/>
              </a:rPr>
              <a:t>Click to edit the title text format</a:t>
            </a:r>
            <a:endParaRPr b="0" lang="en-US" sz="3000" spc="-1" strike="noStrike">
              <a:solidFill>
                <a:srgbClr val="000000"/>
              </a:solidFill>
              <a:latin typeface="Helvetica Neue"/>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c1f25"/>
        </a:solidFill>
      </p:bgPr>
    </p:bg>
    <p:spTree>
      <p:nvGrpSpPr>
        <p:cNvPr id="1" name=""/>
        <p:cNvGrpSpPr/>
        <p:nvPr/>
      </p:nvGrpSpPr>
      <p:grpSpPr>
        <a:xfrm>
          <a:off x="0" y="0"/>
          <a:ext cx="0" cy="0"/>
          <a:chOff x="0" y="0"/>
          <a:chExt cx="0" cy="0"/>
        </a:xfrm>
      </p:grpSpPr>
      <p:sp>
        <p:nvSpPr>
          <p:cNvPr id="367" name="CustomShape 1"/>
          <p:cNvSpPr/>
          <p:nvPr/>
        </p:nvSpPr>
        <p:spPr>
          <a:xfrm>
            <a:off x="1451160" y="656280"/>
            <a:ext cx="1130400" cy="33552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2200" spc="-1" strike="noStrike">
                <a:solidFill>
                  <a:srgbClr val="2c2e3c"/>
                </a:solidFill>
                <a:latin typeface="Quicksand Bold"/>
                <a:ea typeface="Quicksand Bold"/>
              </a:rPr>
              <a:t>BeMind</a:t>
            </a:r>
            <a:endParaRPr b="0" lang="en-US" sz="2200" spc="-1" strike="noStrike">
              <a:latin typeface="Arial"/>
            </a:endParaRPr>
          </a:p>
        </p:txBody>
      </p:sp>
      <p:sp>
        <p:nvSpPr>
          <p:cNvPr id="368" name="Line 2"/>
          <p:cNvSpPr/>
          <p:nvPr/>
        </p:nvSpPr>
        <p:spPr>
          <a:xfrm flipV="1">
            <a:off x="1526040" y="0"/>
            <a:ext cx="360" cy="510840"/>
          </a:xfrm>
          <a:prstGeom prst="line">
            <a:avLst/>
          </a:prstGeom>
          <a:ln w="12600">
            <a:solidFill>
              <a:srgbClr val="9aa2ac"/>
            </a:solidFill>
            <a:miter/>
          </a:ln>
        </p:spPr>
        <p:style>
          <a:lnRef idx="0"/>
          <a:fillRef idx="0"/>
          <a:effectRef idx="0"/>
          <a:fontRef idx="minor"/>
        </p:style>
      </p:sp>
      <p:sp>
        <p:nvSpPr>
          <p:cNvPr id="369" name="Line 3"/>
          <p:cNvSpPr/>
          <p:nvPr/>
        </p:nvSpPr>
        <p:spPr>
          <a:xfrm flipV="1">
            <a:off x="22857840" y="13206960"/>
            <a:ext cx="360" cy="509040"/>
          </a:xfrm>
          <a:prstGeom prst="line">
            <a:avLst/>
          </a:prstGeom>
          <a:ln w="12600">
            <a:solidFill>
              <a:srgbClr val="9aa2ac"/>
            </a:solidFill>
            <a:miter/>
          </a:ln>
        </p:spPr>
        <p:style>
          <a:lnRef idx="0"/>
          <a:fillRef idx="0"/>
          <a:effectRef idx="0"/>
          <a:fontRef idx="minor"/>
        </p:style>
      </p:sp>
      <p:sp>
        <p:nvSpPr>
          <p:cNvPr id="370" name="CustomShape 4"/>
          <p:cNvSpPr/>
          <p:nvPr/>
        </p:nvSpPr>
        <p:spPr>
          <a:xfrm>
            <a:off x="1451160" y="656280"/>
            <a:ext cx="1130400" cy="33552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2200" spc="-1" strike="noStrike">
                <a:solidFill>
                  <a:srgbClr val="f7f9ff"/>
                </a:solidFill>
                <a:latin typeface="Quicksand Bold"/>
                <a:ea typeface="Quicksand Bold"/>
              </a:rPr>
              <a:t>BeMind</a:t>
            </a:r>
            <a:endParaRPr b="0" lang="en-US" sz="2200" spc="-1" strike="noStrike">
              <a:latin typeface="Arial"/>
            </a:endParaRPr>
          </a:p>
        </p:txBody>
      </p:sp>
      <p:sp>
        <p:nvSpPr>
          <p:cNvPr id="371" name="Line 5"/>
          <p:cNvSpPr/>
          <p:nvPr/>
        </p:nvSpPr>
        <p:spPr>
          <a:xfrm flipV="1">
            <a:off x="1526040" y="0"/>
            <a:ext cx="360" cy="508680"/>
          </a:xfrm>
          <a:prstGeom prst="line">
            <a:avLst/>
          </a:prstGeom>
          <a:ln w="12600">
            <a:solidFill>
              <a:srgbClr val="f7f9ff"/>
            </a:solidFill>
            <a:miter/>
          </a:ln>
        </p:spPr>
        <p:style>
          <a:lnRef idx="0"/>
          <a:fillRef idx="0"/>
          <a:effectRef idx="0"/>
          <a:fontRef idx="minor"/>
        </p:style>
      </p:sp>
      <p:sp>
        <p:nvSpPr>
          <p:cNvPr id="372" name="CustomShape 6"/>
          <p:cNvSpPr/>
          <p:nvPr/>
        </p:nvSpPr>
        <p:spPr>
          <a:xfrm>
            <a:off x="1532520" y="12753360"/>
            <a:ext cx="126720" cy="253800"/>
          </a:xfrm>
          <a:custGeom>
            <a:avLst/>
            <a:gdLst/>
            <a:ahLst/>
            <a:rect l="l" t="t" r="r" b="b"/>
            <a:pathLst>
              <a:path w="21600" h="2160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600">
            <a:noFill/>
          </a:ln>
        </p:spPr>
        <p:style>
          <a:lnRef idx="0"/>
          <a:fillRef idx="0"/>
          <a:effectRef idx="0"/>
          <a:fontRef idx="minor"/>
        </p:style>
      </p:sp>
      <p:sp>
        <p:nvSpPr>
          <p:cNvPr id="373" name="CustomShape 7"/>
          <p:cNvSpPr/>
          <p:nvPr/>
        </p:nvSpPr>
        <p:spPr>
          <a:xfrm>
            <a:off x="2073600" y="12753360"/>
            <a:ext cx="126720" cy="253800"/>
          </a:xfrm>
          <a:custGeom>
            <a:avLst/>
            <a:gdLst/>
            <a:ahLst/>
            <a:rect l="l" t="t" r="r" b="b"/>
            <a:pathLst>
              <a:path w="21600" h="2160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600">
            <a:noFill/>
          </a:ln>
        </p:spPr>
        <p:style>
          <a:lnRef idx="0"/>
          <a:fillRef idx="0"/>
          <a:effectRef idx="0"/>
          <a:fontRef idx="minor"/>
        </p:style>
      </p:sp>
      <p:sp>
        <p:nvSpPr>
          <p:cNvPr id="374" name="Line 8"/>
          <p:cNvSpPr/>
          <p:nvPr/>
        </p:nvSpPr>
        <p:spPr>
          <a:xfrm flipV="1">
            <a:off x="22857840" y="13206960"/>
            <a:ext cx="0" cy="509040"/>
          </a:xfrm>
          <a:prstGeom prst="line">
            <a:avLst/>
          </a:prstGeom>
          <a:ln w="12600">
            <a:solidFill>
              <a:srgbClr val="9aa2ac"/>
            </a:solidFill>
            <a:miter/>
          </a:ln>
        </p:spPr>
        <p:style>
          <a:lnRef idx="0"/>
          <a:fillRef idx="0"/>
          <a:effectRef idx="0"/>
          <a:fontRef idx="minor"/>
        </p:style>
      </p:sp>
      <p:sp>
        <p:nvSpPr>
          <p:cNvPr id="375" name="CustomShape 9"/>
          <p:cNvSpPr/>
          <p:nvPr/>
        </p:nvSpPr>
        <p:spPr>
          <a:xfrm>
            <a:off x="1532520" y="12753360"/>
            <a:ext cx="126720" cy="253800"/>
          </a:xfrm>
          <a:custGeom>
            <a:avLst/>
            <a:gdLst/>
            <a:ahLst/>
            <a:rect l="l" t="t" r="r" b="b"/>
            <a:pathLst>
              <a:path w="21600" h="2160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600">
            <a:noFill/>
          </a:ln>
        </p:spPr>
        <p:style>
          <a:lnRef idx="0"/>
          <a:fillRef idx="0"/>
          <a:effectRef idx="0"/>
          <a:fontRef idx="minor"/>
        </p:style>
      </p:sp>
      <p:sp>
        <p:nvSpPr>
          <p:cNvPr id="376" name="CustomShape 10"/>
          <p:cNvSpPr/>
          <p:nvPr/>
        </p:nvSpPr>
        <p:spPr>
          <a:xfrm>
            <a:off x="2073600" y="12753360"/>
            <a:ext cx="126720" cy="253800"/>
          </a:xfrm>
          <a:custGeom>
            <a:avLst/>
            <a:gdLst/>
            <a:ahLst/>
            <a:rect l="l" t="t" r="r" b="b"/>
            <a:pathLst>
              <a:path w="21600" h="2160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600">
            <a:noFill/>
          </a:ln>
        </p:spPr>
        <p:style>
          <a:lnRef idx="0"/>
          <a:fillRef idx="0"/>
          <a:effectRef idx="0"/>
          <a:fontRef idx="minor"/>
        </p:style>
      </p:sp>
      <p:sp>
        <p:nvSpPr>
          <p:cNvPr id="377" name="Line 11"/>
          <p:cNvSpPr/>
          <p:nvPr/>
        </p:nvSpPr>
        <p:spPr>
          <a:xfrm flipV="1">
            <a:off x="22857840" y="13206960"/>
            <a:ext cx="360" cy="509040"/>
          </a:xfrm>
          <a:prstGeom prst="line">
            <a:avLst/>
          </a:prstGeom>
          <a:ln w="12600">
            <a:solidFill>
              <a:srgbClr val="9aa2ac"/>
            </a:solidFill>
            <a:miter/>
          </a:ln>
        </p:spPr>
        <p:style>
          <a:lnRef idx="0"/>
          <a:fillRef idx="0"/>
          <a:effectRef idx="0"/>
          <a:fontRef idx="minor"/>
        </p:style>
      </p:sp>
      <p:sp>
        <p:nvSpPr>
          <p:cNvPr id="378" name="PlaceHolder 12"/>
          <p:cNvSpPr>
            <a:spLocks noGrp="1"/>
          </p:cNvSpPr>
          <p:nvPr>
            <p:ph type="body"/>
          </p:nvPr>
        </p:nvSpPr>
        <p:spPr>
          <a:xfrm>
            <a:off x="17525880" y="0"/>
            <a:ext cx="6857640" cy="6857640"/>
          </a:xfrm>
          <a:prstGeom prst="rect">
            <a:avLst/>
          </a:prstGeom>
        </p:spPr>
        <p:txBody>
          <a:bodyPr lIns="0" rIns="0" tIns="0" bIns="0" anchor="ctr">
            <a:noAutofit/>
          </a:bodyPr>
          <a:p>
            <a:pPr algn="ctr">
              <a:lnSpc>
                <a:spcPct val="100000"/>
              </a:lnSpc>
            </a:pPr>
            <a:r>
              <a:rPr b="1" lang="en-US" sz="2000" spc="-1" strike="noStrike">
                <a:solidFill>
                  <a:srgbClr val="ffffff"/>
                </a:solidFill>
                <a:latin typeface="Helvetica Neue"/>
                <a:ea typeface="Helvetica Neue"/>
              </a:rPr>
              <a:t>IMAGE REPLACE</a:t>
            </a:r>
            <a:endParaRPr b="0" lang="en-US" sz="2000" spc="-1" strike="noStrike">
              <a:solidFill>
                <a:srgbClr val="000000"/>
              </a:solidFill>
              <a:latin typeface="Helvetica Neue"/>
            </a:endParaRPr>
          </a:p>
        </p:txBody>
      </p:sp>
      <p:sp>
        <p:nvSpPr>
          <p:cNvPr id="379" name="PlaceHolder 13"/>
          <p:cNvSpPr>
            <a:spLocks noGrp="1"/>
          </p:cNvSpPr>
          <p:nvPr>
            <p:ph type="title"/>
          </p:nvPr>
        </p:nvSpPr>
        <p:spPr>
          <a:xfrm>
            <a:off x="1218960" y="547200"/>
            <a:ext cx="21944880" cy="2289960"/>
          </a:xfrm>
          <a:prstGeom prst="rect">
            <a:avLst/>
          </a:prstGeom>
        </p:spPr>
        <p:txBody>
          <a:bodyPr lIns="0" rIns="0" tIns="0" bIns="0" anchor="ctr">
            <a:noAutofit/>
          </a:bodyPr>
          <a:p>
            <a:pPr algn="ctr"/>
            <a:r>
              <a:rPr b="0" lang="en-US" sz="3000" spc="-1" strike="noStrike">
                <a:solidFill>
                  <a:srgbClr val="000000"/>
                </a:solidFill>
                <a:latin typeface="Helvetica Neue"/>
              </a:rPr>
              <a:t>Click to edit the title text format</a:t>
            </a:r>
            <a:endParaRPr b="0" lang="en-US" sz="3000" spc="-1" strike="noStrike">
              <a:solidFill>
                <a:srgbClr val="000000"/>
              </a:solidFill>
              <a:latin typeface="Helvetica Neue"/>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74.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74.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74.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74.xml"/>
</Relationships>
</file>

<file path=ppt/slides/_rels/slide24.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85.xml"/>
</Relationships>
</file>

<file path=ppt/slides/_rels/slide25.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97.xml"/>
</Relationships>
</file>

<file path=ppt/slides/_rels/slide28.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61.xml"/>
</Relationships>
</file>

<file path=ppt/slides/_rels/slide29.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85.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85.xml"/>
</Relationships>
</file>

<file path=ppt/slides/_rels/slide31.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09.xml"/>
</Relationships>
</file>

<file path=ppt/slides/_rels/slide35.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61.xml"/>
</Relationships>
</file>

<file path=ppt/slides/_rels/slide36.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jpeg"/><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slideLayout" Target="../slideLayouts/slideLayout121.xml"/>
</Relationships>
</file>

<file path=ppt/slides/_rels/slide37.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6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74.xml"/>
</Relationships>
</file>

<file path=ppt/slides/_rels/slide9.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2" name="Picture Placeholder 3" descr=""/>
          <p:cNvPicPr/>
          <p:nvPr/>
        </p:nvPicPr>
        <p:blipFill>
          <a:blip r:embed="rId1"/>
          <a:srcRect l="0" t="7910" r="0" b="7910"/>
          <a:stretch/>
        </p:blipFill>
        <p:spPr>
          <a:xfrm>
            <a:off x="-55440" y="0"/>
            <a:ext cx="24439320" cy="13715640"/>
          </a:xfrm>
          <a:prstGeom prst="rect">
            <a:avLst/>
          </a:prstGeom>
          <a:ln w="12600">
            <a:solidFill>
              <a:srgbClr val="9aa2ac"/>
            </a:solidFill>
            <a:miter/>
          </a:ln>
        </p:spPr>
      </p:pic>
      <p:sp>
        <p:nvSpPr>
          <p:cNvPr id="513" name="CustomShape 1"/>
          <p:cNvSpPr/>
          <p:nvPr/>
        </p:nvSpPr>
        <p:spPr>
          <a:xfrm>
            <a:off x="0" y="0"/>
            <a:ext cx="24383520" cy="13715640"/>
          </a:xfrm>
          <a:prstGeom prst="rect">
            <a:avLst/>
          </a:prstGeom>
          <a:solidFill>
            <a:srgbClr val="1c1f25">
              <a:alpha val="80000"/>
            </a:srgbClr>
          </a:solidFill>
          <a:ln w="12600">
            <a:noFill/>
          </a:ln>
        </p:spPr>
        <p:style>
          <a:lnRef idx="0"/>
          <a:fillRef idx="0"/>
          <a:effectRef idx="0"/>
          <a:fontRef idx="minor"/>
        </p:style>
      </p:sp>
      <p:sp>
        <p:nvSpPr>
          <p:cNvPr id="514" name="CustomShape 2"/>
          <p:cNvSpPr/>
          <p:nvPr/>
        </p:nvSpPr>
        <p:spPr>
          <a:xfrm>
            <a:off x="292680" y="5124240"/>
            <a:ext cx="23798520" cy="2134080"/>
          </a:xfrm>
          <a:prstGeom prst="rect">
            <a:avLst/>
          </a:prstGeom>
          <a:noFill/>
          <a:ln w="12600">
            <a:noFill/>
          </a:ln>
        </p:spPr>
        <p:style>
          <a:lnRef idx="0"/>
          <a:fillRef idx="0"/>
          <a:effectRef idx="0"/>
          <a:fontRef idx="minor"/>
        </p:style>
        <p:txBody>
          <a:bodyPr wrap="none" lIns="0" rIns="0" tIns="0" bIns="0" anchor="ctr">
            <a:spAutoFit/>
          </a:bodyPr>
          <a:p>
            <a:pPr algn="ctr">
              <a:lnSpc>
                <a:spcPct val="100000"/>
              </a:lnSpc>
            </a:pPr>
            <a:r>
              <a:rPr b="1" lang="en-US" sz="14000" spc="-1" strike="noStrike">
                <a:solidFill>
                  <a:srgbClr val="f7f9ff"/>
                </a:solidFill>
                <a:latin typeface="Aharoni"/>
                <a:ea typeface="Quicksand Bold"/>
              </a:rPr>
              <a:t>USQ Learning Emporium</a:t>
            </a:r>
            <a:endParaRPr b="0" lang="en-US" sz="14000" spc="-1" strike="noStrike">
              <a:latin typeface="Arial"/>
            </a:endParaRPr>
          </a:p>
        </p:txBody>
      </p:sp>
      <p:sp>
        <p:nvSpPr>
          <p:cNvPr id="515" name="CustomShape 3"/>
          <p:cNvSpPr/>
          <p:nvPr/>
        </p:nvSpPr>
        <p:spPr>
          <a:xfrm>
            <a:off x="6905880" y="7794000"/>
            <a:ext cx="10572120" cy="1096920"/>
          </a:xfrm>
          <a:prstGeom prst="rect">
            <a:avLst/>
          </a:prstGeom>
          <a:noFill/>
          <a:ln w="12600">
            <a:noFill/>
          </a:ln>
        </p:spPr>
        <p:style>
          <a:lnRef idx="0"/>
          <a:fillRef idx="0"/>
          <a:effectRef idx="0"/>
          <a:fontRef idx="minor"/>
        </p:style>
        <p:txBody>
          <a:bodyPr lIns="0" rIns="0" tIns="0" bIns="0">
            <a:spAutoFit/>
          </a:bodyPr>
          <a:p>
            <a:pPr algn="ctr">
              <a:lnSpc>
                <a:spcPct val="150000"/>
              </a:lnSpc>
            </a:pPr>
            <a:r>
              <a:rPr b="0" lang="en-US" sz="2400" spc="-1" strike="noStrike">
                <a:solidFill>
                  <a:srgbClr val="f7f9ff"/>
                </a:solidFill>
                <a:latin typeface="Calibri"/>
                <a:ea typeface="Quicksand Regular"/>
              </a:rPr>
              <a:t>Final Project Presentation By:</a:t>
            </a:r>
            <a:br/>
            <a:r>
              <a:rPr b="0" lang="en-US" sz="2400" spc="-1" strike="noStrike">
                <a:solidFill>
                  <a:srgbClr val="f7f9ff"/>
                </a:solidFill>
                <a:latin typeface="Calibri"/>
                <a:ea typeface="Quicksand Regular"/>
              </a:rPr>
              <a:t>Richard Dobson, Jesse Hare, James McKeown, Vincent Roberts &amp; Ryan Sharp</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TextShape 1"/>
          <p:cNvSpPr txBox="1"/>
          <p:nvPr/>
        </p:nvSpPr>
        <p:spPr>
          <a:xfrm>
            <a:off x="24068160" y="12703320"/>
            <a:ext cx="315720" cy="355320"/>
          </a:xfrm>
          <a:prstGeom prst="rect">
            <a:avLst/>
          </a:prstGeom>
          <a:noFill/>
          <a:ln>
            <a:noFill/>
          </a:ln>
        </p:spPr>
        <p:txBody>
          <a:bodyPr lIns="0" rIns="0" tIns="0" bIns="0">
            <a:noAutofit/>
          </a:bodyPr>
          <a:p>
            <a:pPr algn="r">
              <a:lnSpc>
                <a:spcPct val="100000"/>
              </a:lnSpc>
            </a:pPr>
            <a:fld id="{4123FA43-A422-4D28-A52D-F5F0BC18BB75}" type="slidenum">
              <a:rPr b="1" lang="en-US" sz="2200" spc="-1" strike="noStrike">
                <a:solidFill>
                  <a:srgbClr val="2c2e3c"/>
                </a:solidFill>
                <a:latin typeface="Quicksand Bold"/>
                <a:ea typeface="Quicksand Bold"/>
              </a:rPr>
              <a:t>1</a:t>
            </a:fld>
            <a:endParaRPr b="0" lang="en-US" sz="2200" spc="-1" strike="noStrike">
              <a:latin typeface="Times New Roman"/>
            </a:endParaRPr>
          </a:p>
        </p:txBody>
      </p:sp>
      <p:sp>
        <p:nvSpPr>
          <p:cNvPr id="601" name="CustomShape 2"/>
          <p:cNvSpPr/>
          <p:nvPr/>
        </p:nvSpPr>
        <p:spPr>
          <a:xfrm>
            <a:off x="1519920" y="7899480"/>
            <a:ext cx="7943760" cy="200988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200" spc="-1" strike="noStrike">
                <a:solidFill>
                  <a:srgbClr val="6a6e77"/>
                </a:solidFill>
                <a:latin typeface="Calibri"/>
                <a:ea typeface="Quicksand Regular"/>
              </a:rPr>
              <a:t>Hey there, I’m Vincent Roberts, one of the five members of the USQ Learning Emporium team. I worked on the back-end development of the project, focusing on developing the functionality for a variety of file types, as well as program testing. </a:t>
            </a:r>
            <a:endParaRPr b="0" lang="en-US" sz="2200" spc="-1" strike="noStrike">
              <a:latin typeface="Arial"/>
            </a:endParaRPr>
          </a:p>
        </p:txBody>
      </p:sp>
      <p:sp>
        <p:nvSpPr>
          <p:cNvPr id="602" name="CustomShape 3"/>
          <p:cNvSpPr/>
          <p:nvPr/>
        </p:nvSpPr>
        <p:spPr>
          <a:xfrm>
            <a:off x="1519920" y="4394160"/>
            <a:ext cx="7215120" cy="3198600"/>
          </a:xfrm>
          <a:prstGeom prst="rect">
            <a:avLst/>
          </a:prstGeom>
          <a:noFill/>
          <a:ln w="12600">
            <a:noFill/>
          </a:ln>
        </p:spPr>
        <p:style>
          <a:lnRef idx="0"/>
          <a:fillRef idx="0"/>
          <a:effectRef idx="0"/>
          <a:fontRef idx="minor"/>
        </p:style>
        <p:txBody>
          <a:bodyPr lIns="0" rIns="0" tIns="0" bIns="0">
            <a:spAutoFit/>
          </a:bodyPr>
          <a:p>
            <a:pPr>
              <a:lnSpc>
                <a:spcPct val="100000"/>
              </a:lnSpc>
            </a:pPr>
            <a:r>
              <a:rPr b="0" lang="en-US" sz="7000" spc="-1" strike="noStrike">
                <a:solidFill>
                  <a:srgbClr val="2c2e3c"/>
                </a:solidFill>
                <a:latin typeface="Aharoni"/>
                <a:ea typeface="Quicksand Bold"/>
              </a:rPr>
              <a:t>Meet </a:t>
            </a:r>
            <a:endParaRPr b="0" lang="en-US" sz="7000" spc="-1" strike="noStrike">
              <a:latin typeface="Arial"/>
            </a:endParaRPr>
          </a:p>
          <a:p>
            <a:pPr>
              <a:lnSpc>
                <a:spcPct val="100000"/>
              </a:lnSpc>
            </a:pPr>
            <a:r>
              <a:rPr b="0" lang="en-US" sz="7000" spc="-1" strike="noStrike">
                <a:solidFill>
                  <a:srgbClr val="2c2e3c"/>
                </a:solidFill>
                <a:latin typeface="Aharoni"/>
                <a:ea typeface="Quicksand Bold"/>
              </a:rPr>
              <a:t>Vincent Roberts.</a:t>
            </a:r>
            <a:endParaRPr b="0" lang="en-US" sz="7000" spc="-1" strike="noStrike">
              <a:latin typeface="Arial"/>
            </a:endParaRPr>
          </a:p>
        </p:txBody>
      </p:sp>
      <p:sp>
        <p:nvSpPr>
          <p:cNvPr id="603" name="CustomShape 4"/>
          <p:cNvSpPr/>
          <p:nvPr/>
        </p:nvSpPr>
        <p:spPr>
          <a:xfrm>
            <a:off x="17525880" y="8889840"/>
            <a:ext cx="6857640" cy="4825800"/>
          </a:xfrm>
          <a:prstGeom prst="rect">
            <a:avLst/>
          </a:prstGeom>
          <a:solidFill>
            <a:srgbClr val="1c1f25"/>
          </a:solidFill>
          <a:ln w="12600">
            <a:noFill/>
          </a:ln>
        </p:spPr>
        <p:style>
          <a:lnRef idx="0"/>
          <a:fillRef idx="0"/>
          <a:effectRef idx="0"/>
          <a:fontRef idx="minor"/>
        </p:style>
      </p:sp>
      <p:sp>
        <p:nvSpPr>
          <p:cNvPr id="604" name="CustomShape 5"/>
          <p:cNvSpPr/>
          <p:nvPr/>
        </p:nvSpPr>
        <p:spPr>
          <a:xfrm>
            <a:off x="18988920" y="11444400"/>
            <a:ext cx="3931560" cy="1004760"/>
          </a:xfrm>
          <a:prstGeom prst="rect">
            <a:avLst/>
          </a:prstGeom>
          <a:noFill/>
          <a:ln w="12600">
            <a:noFill/>
          </a:ln>
        </p:spPr>
        <p:style>
          <a:lnRef idx="0"/>
          <a:fillRef idx="0"/>
          <a:effectRef idx="0"/>
          <a:fontRef idx="minor"/>
        </p:style>
        <p:txBody>
          <a:bodyPr wrap="none" lIns="0" rIns="0" tIns="0" bIns="0">
            <a:spAutoFit/>
          </a:bodyPr>
          <a:p>
            <a:pPr algn="ctr">
              <a:lnSpc>
                <a:spcPct val="150000"/>
              </a:lnSpc>
            </a:pPr>
            <a:r>
              <a:rPr b="0" i="1" lang="en-US" sz="2200" spc="-1" strike="noStrike">
                <a:solidFill>
                  <a:srgbClr val="f7f9ff"/>
                </a:solidFill>
                <a:latin typeface="Helvetica Bold Oblique"/>
                <a:ea typeface="Quicksand Regular"/>
              </a:rPr>
              <a:t>Back-End Developer</a:t>
            </a:r>
            <a:endParaRPr b="0" lang="en-US" sz="2200" spc="-1" strike="noStrike">
              <a:latin typeface="Arial"/>
            </a:endParaRPr>
          </a:p>
          <a:p>
            <a:pPr algn="ctr">
              <a:lnSpc>
                <a:spcPct val="150000"/>
              </a:lnSpc>
            </a:pPr>
            <a:r>
              <a:rPr b="0" lang="en-US" sz="2200" spc="-1" strike="noStrike">
                <a:solidFill>
                  <a:srgbClr val="f7f9ff"/>
                </a:solidFill>
                <a:latin typeface="Arial"/>
                <a:ea typeface="Quicksand Regular"/>
              </a:rPr>
              <a:t>File Metadata Harvester Project</a:t>
            </a:r>
            <a:endParaRPr b="0" lang="en-US" sz="2200" spc="-1" strike="noStrike">
              <a:latin typeface="Arial"/>
            </a:endParaRPr>
          </a:p>
        </p:txBody>
      </p:sp>
      <p:sp>
        <p:nvSpPr>
          <p:cNvPr id="605" name="CustomShape 6"/>
          <p:cNvSpPr/>
          <p:nvPr/>
        </p:nvSpPr>
        <p:spPr>
          <a:xfrm>
            <a:off x="20605680" y="10272600"/>
            <a:ext cx="698040" cy="698040"/>
          </a:xfrm>
          <a:custGeom>
            <a:avLst/>
            <a:gdLst/>
            <a:ahLst/>
            <a:rect l="l" t="t" r="r" b="b"/>
            <a:pathLst>
              <a:path w="21600" h="2160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600">
            <a:noFill/>
          </a:ln>
        </p:spPr>
        <p:style>
          <a:lnRef idx="0"/>
          <a:fillRef idx="0"/>
          <a:effectRef idx="0"/>
          <a:fontRef idx="minor"/>
        </p:style>
      </p:sp>
      <p:sp>
        <p:nvSpPr>
          <p:cNvPr id="606" name="CustomShape 7"/>
          <p:cNvSpPr/>
          <p:nvPr/>
        </p:nvSpPr>
        <p:spPr>
          <a:xfrm>
            <a:off x="814680" y="665280"/>
            <a:ext cx="3888000" cy="1079640"/>
          </a:xfrm>
          <a:prstGeom prst="rect">
            <a:avLst/>
          </a:prstGeom>
          <a:solidFill>
            <a:srgbClr val="f7f9ff"/>
          </a:solidFill>
          <a:ln w="12600">
            <a:noFill/>
          </a:ln>
        </p:spPr>
        <p:style>
          <a:lnRef idx="0"/>
          <a:fillRef idx="0"/>
          <a:effectRef idx="0"/>
          <a:fontRef idx="minor"/>
        </p:style>
      </p:sp>
      <p:sp>
        <p:nvSpPr>
          <p:cNvPr id="607" name="CustomShape 8"/>
          <p:cNvSpPr/>
          <p:nvPr/>
        </p:nvSpPr>
        <p:spPr>
          <a:xfrm>
            <a:off x="20202840" y="10054800"/>
            <a:ext cx="1854000" cy="1124640"/>
          </a:xfrm>
          <a:prstGeom prst="rect">
            <a:avLst/>
          </a:prstGeom>
          <a:solidFill>
            <a:srgbClr val="1c1f25"/>
          </a:solidFill>
          <a:ln w="12600">
            <a:noFill/>
          </a:ln>
        </p:spPr>
        <p:style>
          <a:lnRef idx="0"/>
          <a:fillRef idx="0"/>
          <a:effectRef idx="0"/>
          <a:fontRef idx="minor"/>
        </p:style>
      </p:sp>
      <p:sp>
        <p:nvSpPr>
          <p:cNvPr id="608" name="CustomShape 9"/>
          <p:cNvSpPr/>
          <p:nvPr/>
        </p:nvSpPr>
        <p:spPr>
          <a:xfrm>
            <a:off x="20201040" y="9866160"/>
            <a:ext cx="1423440" cy="1104480"/>
          </a:xfrm>
          <a:custGeom>
            <a:avLst/>
            <a:gdLst/>
            <a:ahLst/>
            <a:rect l="l" t="t" r="r" b="b"/>
            <a:pathLst>
              <a:path w="21600" h="2160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600">
            <a:noFill/>
          </a:ln>
        </p:spPr>
        <p:style>
          <a:lnRef idx="0"/>
          <a:fillRef idx="0"/>
          <a:effectRef idx="0"/>
          <a:fontRef idx="minor"/>
        </p:style>
      </p:sp>
      <p:grpSp>
        <p:nvGrpSpPr>
          <p:cNvPr id="609" name="Group 10"/>
          <p:cNvGrpSpPr/>
          <p:nvPr/>
        </p:nvGrpSpPr>
        <p:grpSpPr>
          <a:xfrm>
            <a:off x="11391840" y="7519680"/>
            <a:ext cx="4472280" cy="3416760"/>
            <a:chOff x="11391840" y="7519680"/>
            <a:chExt cx="4472280" cy="3416760"/>
          </a:xfrm>
        </p:grpSpPr>
        <p:sp>
          <p:nvSpPr>
            <p:cNvPr id="610" name="CustomShape 11"/>
            <p:cNvSpPr/>
            <p:nvPr/>
          </p:nvSpPr>
          <p:spPr>
            <a:xfrm>
              <a:off x="11391840" y="8744040"/>
              <a:ext cx="4472280" cy="219240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3000" spc="-1" strike="noStrike">
                  <a:solidFill>
                    <a:srgbClr val="2c2e3c"/>
                  </a:solidFill>
                  <a:latin typeface="Calibri"/>
                  <a:ea typeface="Quicksand Bold"/>
                </a:rPr>
                <a:t>Functionality Development</a:t>
              </a:r>
              <a:endParaRPr b="0" lang="en-US" sz="3000" spc="-1" strike="noStrike">
                <a:latin typeface="Arial"/>
              </a:endParaRPr>
            </a:p>
            <a:p>
              <a:pPr>
                <a:lnSpc>
                  <a:spcPct val="150000"/>
                </a:lnSpc>
              </a:pPr>
              <a:r>
                <a:rPr b="0" lang="en-US" sz="2200" spc="-1" strike="noStrike">
                  <a:solidFill>
                    <a:srgbClr val="6a6e77"/>
                  </a:solidFill>
                  <a:latin typeface="Calibri"/>
                  <a:ea typeface="Quicksand Regular"/>
                </a:rPr>
                <a:t>I played a major role in development of the program back-end, including functionality and testing. </a:t>
              </a:r>
              <a:endParaRPr b="0" lang="en-US" sz="2200" spc="-1" strike="noStrike">
                <a:latin typeface="Arial"/>
              </a:endParaRPr>
            </a:p>
          </p:txBody>
        </p:sp>
        <p:sp>
          <p:nvSpPr>
            <p:cNvPr id="611" name="CustomShape 12"/>
            <p:cNvSpPr/>
            <p:nvPr/>
          </p:nvSpPr>
          <p:spPr>
            <a:xfrm>
              <a:off x="11391840" y="7519680"/>
              <a:ext cx="692280" cy="761760"/>
            </a:xfrm>
            <a:custGeom>
              <a:avLst/>
              <a:gdLst/>
              <a:ahLst/>
              <a:rect l="l" t="t" r="r" b="b"/>
              <a:pathLst>
                <a:path w="21600" h="2160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600">
              <a:noFill/>
            </a:ln>
          </p:spPr>
          <p:style>
            <a:lnRef idx="0"/>
            <a:fillRef idx="0"/>
            <a:effectRef idx="0"/>
            <a:fontRef idx="minor"/>
          </p:style>
        </p:sp>
      </p:grpSp>
      <p:grpSp>
        <p:nvGrpSpPr>
          <p:cNvPr id="612" name="Group 13"/>
          <p:cNvGrpSpPr/>
          <p:nvPr/>
        </p:nvGrpSpPr>
        <p:grpSpPr>
          <a:xfrm>
            <a:off x="11391840" y="2105640"/>
            <a:ext cx="4472280" cy="3416400"/>
            <a:chOff x="11391840" y="2105640"/>
            <a:chExt cx="4472280" cy="3416400"/>
          </a:xfrm>
        </p:grpSpPr>
        <p:sp>
          <p:nvSpPr>
            <p:cNvPr id="613" name="CustomShape 14"/>
            <p:cNvSpPr/>
            <p:nvPr/>
          </p:nvSpPr>
          <p:spPr>
            <a:xfrm>
              <a:off x="11391840" y="2105640"/>
              <a:ext cx="761040" cy="761760"/>
            </a:xfrm>
            <a:custGeom>
              <a:avLst/>
              <a:gdLst/>
              <a:ahLst/>
              <a:rect l="l" t="t" r="r" b="b"/>
              <a:pathLst>
                <a:path w="21086" h="2160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600">
              <a:noFill/>
            </a:ln>
          </p:spPr>
          <p:style>
            <a:lnRef idx="0"/>
            <a:fillRef idx="0"/>
            <a:effectRef idx="0"/>
            <a:fontRef idx="minor"/>
          </p:style>
        </p:sp>
        <p:sp>
          <p:nvSpPr>
            <p:cNvPr id="614" name="CustomShape 15"/>
            <p:cNvSpPr/>
            <p:nvPr/>
          </p:nvSpPr>
          <p:spPr>
            <a:xfrm>
              <a:off x="11391840" y="3329640"/>
              <a:ext cx="4472280" cy="219240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3000" spc="-1" strike="noStrike">
                  <a:solidFill>
                    <a:srgbClr val="2c2e3c"/>
                  </a:solidFill>
                  <a:latin typeface="Calibri"/>
                  <a:ea typeface="Quicksand Bold"/>
                </a:rPr>
                <a:t>Back-End Development</a:t>
              </a:r>
              <a:endParaRPr b="0" lang="en-US" sz="3000" spc="-1" strike="noStrike">
                <a:latin typeface="Arial"/>
              </a:endParaRPr>
            </a:p>
            <a:p>
              <a:pPr>
                <a:lnSpc>
                  <a:spcPct val="150000"/>
                </a:lnSpc>
              </a:pPr>
              <a:r>
                <a:rPr b="0" lang="en-US" sz="2200" spc="-1" strike="noStrike">
                  <a:solidFill>
                    <a:srgbClr val="6a6e77"/>
                  </a:solidFill>
                  <a:latin typeface="Calibri"/>
                  <a:ea typeface="Quicksand Regular"/>
                </a:rPr>
                <a:t>Myself, Richard Dobson and James McKeown made up the 3 members of the back-end team. </a:t>
              </a:r>
              <a:endParaRPr b="0" lang="en-US" sz="2200" spc="-1" strike="noStrike">
                <a:latin typeface="Arial"/>
              </a:endParaRPr>
            </a:p>
          </p:txBody>
        </p:sp>
      </p:grpSp>
    </p:spTree>
  </p:cSld>
  <mc:AlternateContent>
    <mc:Choice Requires="p14">
      <p:transition spd="slow" p14:dur="2000"/>
    </mc:Choice>
    <mc:Fallback>
      <p:transition spd="slow"/>
    </mc:Fallback>
  </mc:AlternateContent>
  <p:timing>
    <p:tnLst>
      <p:par>
        <p:cTn id="108" dur="indefinite" restart="never" nodeType="tmRoot">
          <p:childTnLst>
            <p:seq>
              <p:cTn id="109" dur="indefinite" nodeType="mainSeq">
                <p:childTnLst>
                  <p:par>
                    <p:cTn id="110" fill="hold">
                      <p:stCondLst>
                        <p:cond delay="indefinite"/>
                      </p:stCondLst>
                      <p:childTnLst>
                        <p:par>
                          <p:cTn id="111" fill="hold">
                            <p:stCondLst>
                              <p:cond delay="0"/>
                            </p:stCondLst>
                            <p:childTnLst>
                              <p:par>
                                <p:cTn id="112" nodeType="clickEffect" fill="hold" presetClass="entr" presetID="42">
                                  <p:stCondLst>
                                    <p:cond delay="0"/>
                                  </p:stCondLst>
                                  <p:childTnLst>
                                    <p:set>
                                      <p:cBhvr>
                                        <p:cTn id="113" dur="1" fill="hold">
                                          <p:stCondLst>
                                            <p:cond delay="0"/>
                                          </p:stCondLst>
                                        </p:cTn>
                                        <p:tgtEl>
                                          <p:spTgt spid="609"/>
                                        </p:tgtEl>
                                        <p:attrNameLst>
                                          <p:attrName>style.visibility</p:attrName>
                                        </p:attrNameLst>
                                      </p:cBhvr>
                                      <p:to>
                                        <p:strVal val="visible"/>
                                      </p:to>
                                    </p:set>
                                    <p:animEffect filter="fade" transition="in">
                                      <p:cBhvr additive="repl">
                                        <p:cTn id="114" dur="350"/>
                                        <p:tgtEl>
                                          <p:spTgt spid="609"/>
                                        </p:tgtEl>
                                      </p:cBhvr>
                                    </p:animEffect>
                                    <p:anim calcmode="lin" valueType="num">
                                      <p:cBhvr additive="repl">
                                        <p:cTn id="115" dur="350" fill="hold"/>
                                        <p:tgtEl>
                                          <p:spTgt spid="609"/>
                                        </p:tgtEl>
                                        <p:attrNameLst>
                                          <p:attrName>ppt_x</p:attrName>
                                        </p:attrNameLst>
                                      </p:cBhvr>
                                      <p:tavLst>
                                        <p:tav tm="0">
                                          <p:val>
                                            <p:strVal val="#ppt_x"/>
                                          </p:val>
                                        </p:tav>
                                        <p:tav tm="100000">
                                          <p:val>
                                            <p:strVal val="#ppt_x"/>
                                          </p:val>
                                        </p:tav>
                                      </p:tavLst>
                                    </p:anim>
                                    <p:anim calcmode="lin" valueType="num">
                                      <p:cBhvr additive="repl">
                                        <p:cTn id="116" dur="350" fill="hold"/>
                                        <p:tgtEl>
                                          <p:spTgt spid="609"/>
                                        </p:tgtEl>
                                        <p:attrNameLst>
                                          <p:attrName>ppt_y</p:attrName>
                                        </p:attrNameLst>
                                      </p:cBhvr>
                                      <p:tavLst>
                                        <p:tav tm="0">
                                          <p:val>
                                            <p:strVal val="#ppt_y+.1"/>
                                          </p:val>
                                        </p:tav>
                                        <p:tav tm="100000">
                                          <p:val>
                                            <p:strVal val="#ppt_y"/>
                                          </p:val>
                                        </p:tav>
                                      </p:tavLst>
                                    </p:anim>
                                  </p:childTnLst>
                                </p:cTn>
                              </p:par>
                              <p:par>
                                <p:cTn id="117" nodeType="withEffect" fill="hold" presetClass="entr" presetID="42">
                                  <p:stCondLst>
                                    <p:cond delay="200"/>
                                  </p:stCondLst>
                                  <p:childTnLst>
                                    <p:set>
                                      <p:cBhvr>
                                        <p:cTn id="118" dur="1" fill="hold">
                                          <p:stCondLst>
                                            <p:cond delay="0"/>
                                          </p:stCondLst>
                                        </p:cTn>
                                        <p:tgtEl>
                                          <p:spTgt spid="612"/>
                                        </p:tgtEl>
                                        <p:attrNameLst>
                                          <p:attrName>style.visibility</p:attrName>
                                        </p:attrNameLst>
                                      </p:cBhvr>
                                      <p:to>
                                        <p:strVal val="visible"/>
                                      </p:to>
                                    </p:set>
                                    <p:animEffect filter="fade" transition="in">
                                      <p:cBhvr additive="repl">
                                        <p:cTn id="119" dur="380"/>
                                        <p:tgtEl>
                                          <p:spTgt spid="612"/>
                                        </p:tgtEl>
                                      </p:cBhvr>
                                    </p:animEffect>
                                    <p:anim calcmode="lin" valueType="num">
                                      <p:cBhvr additive="repl">
                                        <p:cTn id="120" dur="380" fill="hold"/>
                                        <p:tgtEl>
                                          <p:spTgt spid="612"/>
                                        </p:tgtEl>
                                        <p:attrNameLst>
                                          <p:attrName>ppt_x</p:attrName>
                                        </p:attrNameLst>
                                      </p:cBhvr>
                                      <p:tavLst>
                                        <p:tav tm="0">
                                          <p:val>
                                            <p:strVal val="#ppt_x"/>
                                          </p:val>
                                        </p:tav>
                                        <p:tav tm="100000">
                                          <p:val>
                                            <p:strVal val="#ppt_x"/>
                                          </p:val>
                                        </p:tav>
                                      </p:tavLst>
                                    </p:anim>
                                    <p:anim calcmode="lin" valueType="num">
                                      <p:cBhvr additive="repl">
                                        <p:cTn id="121" dur="380" fill="hold"/>
                                        <p:tgtEl>
                                          <p:spTgt spid="61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TextShape 1"/>
          <p:cNvSpPr txBox="1"/>
          <p:nvPr/>
        </p:nvSpPr>
        <p:spPr>
          <a:xfrm>
            <a:off x="1218960" y="547200"/>
            <a:ext cx="21944880" cy="2289960"/>
          </a:xfrm>
          <a:prstGeom prst="rect">
            <a:avLst/>
          </a:prstGeom>
          <a:noFill/>
          <a:ln>
            <a:noFill/>
          </a:ln>
        </p:spPr>
        <p:txBody>
          <a:bodyPr lIns="0" rIns="0" tIns="0" bIns="0" anchor="ctr">
            <a:spAutoFit/>
          </a:bodyPr>
          <a:p>
            <a:pPr algn="ctr"/>
            <a:r>
              <a:rPr b="0" lang="en-US" sz="3000" spc="-1" strike="noStrike">
                <a:solidFill>
                  <a:srgbClr val="000000"/>
                </a:solidFill>
                <a:latin typeface="Helvetica Neue"/>
              </a:rPr>
              <a:t>Project Aim</a:t>
            </a:r>
            <a:br/>
            <a:br/>
            <a:r>
              <a:rPr b="0" lang="en-US" sz="3000" spc="-1" strike="noStrike">
                <a:solidFill>
                  <a:srgbClr val="000000"/>
                </a:solidFill>
                <a:latin typeface="Helvetica Neue"/>
              </a:rPr>
              <a:t>Metadata Scraping</a:t>
            </a:r>
            <a:endParaRPr b="0" lang="en-US" sz="3000" spc="-1" strike="noStrike">
              <a:solidFill>
                <a:srgbClr val="000000"/>
              </a:solidFill>
              <a:latin typeface="Helvetica Neue"/>
            </a:endParaRPr>
          </a:p>
        </p:txBody>
      </p:sp>
      <p:sp>
        <p:nvSpPr>
          <p:cNvPr id="616" name="TextShape 2"/>
          <p:cNvSpPr txBox="1"/>
          <p:nvPr/>
        </p:nvSpPr>
        <p:spPr>
          <a:xfrm>
            <a:off x="1278360" y="3312000"/>
            <a:ext cx="21905640" cy="88894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Client wished to have a utility to help them organize a large number of files. </a:t>
            </a:r>
            <a:endParaRPr b="0" lang="en-US" sz="48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They needed this to be focused around scraping file metadata and displaying it in an intuitive and easy to use format.</a:t>
            </a:r>
            <a:endParaRPr b="0" lang="en-US" sz="48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Access to this metadata in a user-friendly way would assist them in then being able to organize their files.  </a:t>
            </a:r>
            <a:endParaRPr b="0" lang="en-US" sz="4800" spc="-1" strike="noStrike">
              <a:solidFill>
                <a:srgbClr val="000000"/>
              </a:solidFill>
              <a:latin typeface="Helvetica Neue"/>
            </a:endParaRPr>
          </a:p>
        </p:txBody>
      </p:sp>
    </p:spTree>
  </p:cSld>
  <mc:AlternateContent>
    <mc:Choice Requires="p14">
      <p:transition spd="slow" p14:dur="2000"/>
    </mc:Choice>
    <mc:Fallback>
      <p:transition spd="slow"/>
    </mc:Fallback>
  </mc:AlternateContent>
  <p:timing>
    <p:tnLst>
      <p:par>
        <p:cTn id="122" dur="indefinite" restart="never" nodeType="tmRoot">
          <p:childTnLst>
            <p:seq>
              <p:cTn id="123"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TextShape 1"/>
          <p:cNvSpPr txBox="1"/>
          <p:nvPr/>
        </p:nvSpPr>
        <p:spPr>
          <a:xfrm>
            <a:off x="1218960" y="547200"/>
            <a:ext cx="21944880" cy="2289960"/>
          </a:xfrm>
          <a:prstGeom prst="rect">
            <a:avLst/>
          </a:prstGeom>
          <a:noFill/>
          <a:ln>
            <a:noFill/>
          </a:ln>
        </p:spPr>
        <p:txBody>
          <a:bodyPr lIns="0" rIns="0" tIns="0" bIns="0" anchor="ctr">
            <a:spAutoFit/>
          </a:bodyPr>
          <a:p>
            <a:pPr algn="ctr"/>
            <a:r>
              <a:rPr b="0" lang="en-US" sz="3000" spc="-1" strike="noStrike">
                <a:solidFill>
                  <a:srgbClr val="000000"/>
                </a:solidFill>
                <a:latin typeface="Helvetica Neue"/>
              </a:rPr>
              <a:t>Project Aim</a:t>
            </a:r>
            <a:br/>
            <a:br/>
            <a:r>
              <a:rPr b="0" lang="en-US" sz="3000" spc="-1" strike="noStrike">
                <a:solidFill>
                  <a:srgbClr val="000000"/>
                </a:solidFill>
                <a:latin typeface="Helvetica Neue"/>
              </a:rPr>
              <a:t>Metadata Scraping</a:t>
            </a:r>
            <a:endParaRPr b="0" lang="en-US" sz="3000" spc="-1" strike="noStrike">
              <a:solidFill>
                <a:srgbClr val="000000"/>
              </a:solidFill>
              <a:latin typeface="Helvetica Neue"/>
            </a:endParaRPr>
          </a:p>
        </p:txBody>
      </p:sp>
      <p:sp>
        <p:nvSpPr>
          <p:cNvPr id="618" name="TextShape 2"/>
          <p:cNvSpPr txBox="1"/>
          <p:nvPr/>
        </p:nvSpPr>
        <p:spPr>
          <a:xfrm>
            <a:off x="1008000" y="3134520"/>
            <a:ext cx="21905640" cy="88894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This mean they had some particular focuses for this uitlity:</a:t>
            </a:r>
            <a:endParaRPr b="0" lang="en-US" sz="4800" spc="-1" strike="noStrike">
              <a:solidFill>
                <a:srgbClr val="000000"/>
              </a:solidFill>
              <a:latin typeface="Helvetica Neue"/>
            </a:endParaRPr>
          </a:p>
          <a:p>
            <a:pPr lvl="1" marL="864000" indent="-324000">
              <a:spcBef>
                <a:spcPts val="1134"/>
              </a:spcBef>
              <a:buClr>
                <a:srgbClr val="000000"/>
              </a:buClr>
              <a:buSzPct val="75000"/>
              <a:buFont typeface="Symbol" charset="2"/>
              <a:buChar char=""/>
            </a:pPr>
            <a:r>
              <a:rPr b="0" lang="en-US" sz="4800" spc="-1" strike="noStrike">
                <a:solidFill>
                  <a:srgbClr val="000000"/>
                </a:solidFill>
                <a:latin typeface="Helvetica Neue"/>
              </a:rPr>
              <a:t>Needed to be able to handle different file types.</a:t>
            </a:r>
            <a:endParaRPr b="0" lang="en-US" sz="4800" spc="-1" strike="noStrike">
              <a:solidFill>
                <a:srgbClr val="000000"/>
              </a:solidFill>
              <a:latin typeface="Helvetica Neue"/>
            </a:endParaRPr>
          </a:p>
          <a:p>
            <a:pPr lvl="1" marL="864000" indent="-324000">
              <a:spcBef>
                <a:spcPts val="1134"/>
              </a:spcBef>
              <a:buClr>
                <a:srgbClr val="000000"/>
              </a:buClr>
              <a:buSzPct val="75000"/>
              <a:buFont typeface="Symbol" charset="2"/>
              <a:buChar char=""/>
            </a:pPr>
            <a:r>
              <a:rPr b="0" lang="en-US" sz="4800" spc="-1" strike="noStrike">
                <a:solidFill>
                  <a:srgbClr val="000000"/>
                </a:solidFill>
                <a:latin typeface="Helvetica Neue"/>
              </a:rPr>
              <a:t>Needed to be able to display collected metadata in a GUI.</a:t>
            </a:r>
            <a:endParaRPr b="0" lang="en-US" sz="4800" spc="-1" strike="noStrike">
              <a:solidFill>
                <a:srgbClr val="000000"/>
              </a:solidFill>
              <a:latin typeface="Helvetica Neue"/>
            </a:endParaRPr>
          </a:p>
          <a:p>
            <a:pPr lvl="1" marL="864000" indent="-324000">
              <a:spcBef>
                <a:spcPts val="1134"/>
              </a:spcBef>
              <a:buClr>
                <a:srgbClr val="000000"/>
              </a:buClr>
              <a:buSzPct val="75000"/>
              <a:buFont typeface="Symbol" charset="2"/>
              <a:buChar char=""/>
            </a:pPr>
            <a:r>
              <a:rPr b="0" lang="en-US" sz="4800" spc="-1" strike="noStrike">
                <a:solidFill>
                  <a:srgbClr val="000000"/>
                </a:solidFill>
                <a:latin typeface="Helvetica Neue"/>
              </a:rPr>
              <a:t>Needed to be able to manipulate the search results in order to view it in different ways. </a:t>
            </a:r>
            <a:endParaRPr b="0" lang="en-US" sz="4800" spc="-1" strike="noStrike">
              <a:solidFill>
                <a:srgbClr val="000000"/>
              </a:solidFill>
              <a:latin typeface="Helvetica Neue"/>
            </a:endParaRPr>
          </a:p>
        </p:txBody>
      </p:sp>
    </p:spTree>
  </p:cSld>
  <mc:AlternateContent>
    <mc:Choice Requires="p14">
      <p:transition spd="slow" p14:dur="2000"/>
    </mc:Choice>
    <mc:Fallback>
      <p:transition spd="slow"/>
    </mc:Fallback>
  </mc:AlternateContent>
  <p:timing>
    <p:tnLst>
      <p:par>
        <p:cTn id="124" dur="indefinite" restart="never" nodeType="tmRoot">
          <p:childTnLst>
            <p:seq>
              <p:cTn id="125"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TextShape 1"/>
          <p:cNvSpPr txBox="1"/>
          <p:nvPr/>
        </p:nvSpPr>
        <p:spPr>
          <a:xfrm>
            <a:off x="1218960" y="547200"/>
            <a:ext cx="21944880" cy="2289960"/>
          </a:xfrm>
          <a:prstGeom prst="rect">
            <a:avLst/>
          </a:prstGeom>
          <a:noFill/>
          <a:ln>
            <a:noFill/>
          </a:ln>
        </p:spPr>
        <p:txBody>
          <a:bodyPr lIns="0" rIns="0" tIns="0" bIns="0" anchor="ctr">
            <a:spAutoFit/>
          </a:bodyPr>
          <a:p>
            <a:pPr algn="ctr"/>
            <a:r>
              <a:rPr b="0" lang="en-US" sz="3000" spc="-1" strike="noStrike">
                <a:solidFill>
                  <a:srgbClr val="000000"/>
                </a:solidFill>
                <a:latin typeface="Helvetica Neue"/>
              </a:rPr>
              <a:t>Requirements Gathering</a:t>
            </a:r>
            <a:endParaRPr b="0" lang="en-US" sz="3000" spc="-1" strike="noStrike">
              <a:solidFill>
                <a:srgbClr val="000000"/>
              </a:solidFill>
              <a:latin typeface="Helvetica Neue"/>
            </a:endParaRPr>
          </a:p>
        </p:txBody>
      </p:sp>
      <p:sp>
        <p:nvSpPr>
          <p:cNvPr id="620" name="TextShape 2"/>
          <p:cNvSpPr txBox="1"/>
          <p:nvPr/>
        </p:nvSpPr>
        <p:spPr>
          <a:xfrm>
            <a:off x="1278360" y="3422520"/>
            <a:ext cx="21905640" cy="88894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Requirements gathered through client meetings.</a:t>
            </a:r>
            <a:endParaRPr b="0" lang="en-US" sz="48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Initial meetings were held to gather overall requirements and initial priorities. </a:t>
            </a:r>
            <a:endParaRPr b="0" lang="en-US" sz="48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Subsequent meetings were also held to refine these requirements, as well address any additional requirements or changes as development continued. </a:t>
            </a:r>
            <a:endParaRPr b="0" lang="en-US" sz="4800" spc="-1" strike="noStrike">
              <a:solidFill>
                <a:srgbClr val="000000"/>
              </a:solidFill>
              <a:latin typeface="Helvetica Neue"/>
            </a:endParaRPr>
          </a:p>
        </p:txBody>
      </p:sp>
    </p:spTree>
  </p:cSld>
  <mc:AlternateContent>
    <mc:Choice Requires="p14">
      <p:transition spd="slow" p14:dur="2000"/>
    </mc:Choice>
    <mc:Fallback>
      <p:transition spd="slow"/>
    </mc:Fallback>
  </mc:AlternateContent>
  <p:timing>
    <p:tnLst>
      <p:par>
        <p:cTn id="126" dur="indefinite" restart="never" nodeType="tmRoot">
          <p:childTnLst>
            <p:seq>
              <p:cTn id="127"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TextShape 1"/>
          <p:cNvSpPr txBox="1"/>
          <p:nvPr/>
        </p:nvSpPr>
        <p:spPr>
          <a:xfrm>
            <a:off x="1218960" y="547200"/>
            <a:ext cx="21944880" cy="2289960"/>
          </a:xfrm>
          <a:prstGeom prst="rect">
            <a:avLst/>
          </a:prstGeom>
          <a:noFill/>
          <a:ln>
            <a:noFill/>
          </a:ln>
        </p:spPr>
        <p:txBody>
          <a:bodyPr lIns="0" rIns="0" tIns="0" bIns="0" anchor="ctr">
            <a:spAutoFit/>
          </a:bodyPr>
          <a:p>
            <a:pPr algn="ctr"/>
            <a:r>
              <a:rPr b="0" lang="en-US" sz="3000" spc="-1" strike="noStrike">
                <a:solidFill>
                  <a:srgbClr val="000000"/>
                </a:solidFill>
                <a:latin typeface="Helvetica Neue"/>
              </a:rPr>
              <a:t>Requirements</a:t>
            </a:r>
            <a:endParaRPr b="0" lang="en-US" sz="3000" spc="-1" strike="noStrike">
              <a:solidFill>
                <a:srgbClr val="000000"/>
              </a:solidFill>
              <a:latin typeface="Helvetica Neue"/>
            </a:endParaRPr>
          </a:p>
        </p:txBody>
      </p:sp>
      <p:sp>
        <p:nvSpPr>
          <p:cNvPr id="622" name="TextShape 2"/>
          <p:cNvSpPr txBox="1"/>
          <p:nvPr/>
        </p:nvSpPr>
        <p:spPr>
          <a:xfrm>
            <a:off x="990360" y="3190320"/>
            <a:ext cx="21977640" cy="88894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Was to be developed in Python</a:t>
            </a:r>
            <a:endParaRPr b="0" lang="en-US" sz="48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Was to be primarily working on a linux OS</a:t>
            </a:r>
            <a:endParaRPr b="0" lang="en-US" sz="48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Was to be invoked through a CLI, taking a path entered by the user</a:t>
            </a:r>
            <a:endParaRPr b="0" lang="en-US" sz="48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Output of scraped metadata exported into a CSV file </a:t>
            </a:r>
            <a:endParaRPr b="0" lang="en-US" sz="48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GUI to read this CSV file </a:t>
            </a:r>
            <a:endParaRPr b="0" lang="en-US" sz="4800" spc="-1" strike="noStrike">
              <a:solidFill>
                <a:srgbClr val="000000"/>
              </a:solidFill>
              <a:latin typeface="Helvetica Neue"/>
            </a:endParaRPr>
          </a:p>
        </p:txBody>
      </p:sp>
    </p:spTree>
  </p:cSld>
  <mc:AlternateContent>
    <mc:Choice Requires="p14">
      <p:transition spd="slow" p14:dur="2000"/>
    </mc:Choice>
    <mc:Fallback>
      <p:transition spd="slow"/>
    </mc:Fallback>
  </mc:AlternateContent>
  <p:timing>
    <p:tnLst>
      <p:par>
        <p:cTn id="128" dur="indefinite" restart="never" nodeType="tmRoot">
          <p:childTnLst>
            <p:seq>
              <p:cTn id="129"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TextShape 1"/>
          <p:cNvSpPr txBox="1"/>
          <p:nvPr/>
        </p:nvSpPr>
        <p:spPr>
          <a:xfrm>
            <a:off x="1218960" y="547200"/>
            <a:ext cx="21944880" cy="2289960"/>
          </a:xfrm>
          <a:prstGeom prst="rect">
            <a:avLst/>
          </a:prstGeom>
          <a:noFill/>
          <a:ln>
            <a:noFill/>
          </a:ln>
        </p:spPr>
        <p:txBody>
          <a:bodyPr lIns="0" rIns="0" tIns="0" bIns="0" anchor="ctr">
            <a:spAutoFit/>
          </a:bodyPr>
          <a:p>
            <a:pPr algn="ctr"/>
            <a:r>
              <a:rPr b="0" lang="en-US" sz="3000" spc="-1" strike="noStrike">
                <a:solidFill>
                  <a:srgbClr val="000000"/>
                </a:solidFill>
                <a:latin typeface="Helvetica Neue"/>
              </a:rPr>
              <a:t>GUI Requirements</a:t>
            </a:r>
            <a:endParaRPr b="0" lang="en-US" sz="3000" spc="-1" strike="noStrike">
              <a:solidFill>
                <a:srgbClr val="000000"/>
              </a:solidFill>
              <a:latin typeface="Helvetica Neue"/>
            </a:endParaRPr>
          </a:p>
        </p:txBody>
      </p:sp>
      <p:sp>
        <p:nvSpPr>
          <p:cNvPr id="624" name="TextShape 2"/>
          <p:cNvSpPr txBox="1"/>
          <p:nvPr/>
        </p:nvSpPr>
        <p:spPr>
          <a:xfrm>
            <a:off x="1061280" y="3520800"/>
            <a:ext cx="21905640" cy="88894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GUI needs to be able to organize metadata based on user input</a:t>
            </a:r>
            <a:endParaRPr b="0" lang="en-US" sz="48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Able to sort by attributes</a:t>
            </a:r>
            <a:endParaRPr b="0" lang="en-US" sz="48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Able to sort based on multiple criteria</a:t>
            </a:r>
            <a:endParaRPr b="0" lang="en-US" sz="48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Able to open a file when double clicked </a:t>
            </a:r>
            <a:endParaRPr b="0" lang="en-US" sz="4800" spc="-1" strike="noStrike">
              <a:solidFill>
                <a:srgbClr val="000000"/>
              </a:solidFill>
              <a:latin typeface="Helvetica Neue"/>
            </a:endParaRPr>
          </a:p>
        </p:txBody>
      </p:sp>
    </p:spTree>
  </p:cSld>
  <mc:AlternateContent>
    <mc:Choice Requires="p14">
      <p:transition spd="slow" p14:dur="2000"/>
    </mc:Choice>
    <mc:Fallback>
      <p:transition spd="slow"/>
    </mc:Fallback>
  </mc:AlternateContent>
  <p:timing>
    <p:tnLst>
      <p:par>
        <p:cTn id="130" dur="indefinite" restart="never" nodeType="tmRoot">
          <p:childTnLst>
            <p:seq>
              <p:cTn id="131"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TextShape 1"/>
          <p:cNvSpPr txBox="1"/>
          <p:nvPr/>
        </p:nvSpPr>
        <p:spPr>
          <a:xfrm>
            <a:off x="1218960" y="547200"/>
            <a:ext cx="21944880" cy="2289960"/>
          </a:xfrm>
          <a:prstGeom prst="rect">
            <a:avLst/>
          </a:prstGeom>
          <a:noFill/>
          <a:ln>
            <a:noFill/>
          </a:ln>
        </p:spPr>
        <p:txBody>
          <a:bodyPr lIns="0" rIns="0" tIns="0" bIns="0" anchor="ctr">
            <a:spAutoFit/>
          </a:bodyPr>
          <a:p>
            <a:pPr algn="ctr"/>
            <a:r>
              <a:rPr b="0" lang="en-US" sz="3000" spc="-1" strike="noStrike">
                <a:solidFill>
                  <a:srgbClr val="000000"/>
                </a:solidFill>
                <a:latin typeface="Helvetica Neue"/>
              </a:rPr>
              <a:t>Meeting These Requirements</a:t>
            </a:r>
            <a:endParaRPr b="0" lang="en-US" sz="3000" spc="-1" strike="noStrike">
              <a:solidFill>
                <a:srgbClr val="000000"/>
              </a:solidFill>
              <a:latin typeface="Helvetica Neue"/>
            </a:endParaRPr>
          </a:p>
        </p:txBody>
      </p:sp>
      <p:sp>
        <p:nvSpPr>
          <p:cNvPr id="626" name="TextShape 2"/>
          <p:cNvSpPr txBox="1"/>
          <p:nvPr/>
        </p:nvSpPr>
        <p:spPr>
          <a:xfrm>
            <a:off x="846360" y="3672000"/>
            <a:ext cx="22121640" cy="88894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Agile approach to development was taken</a:t>
            </a:r>
            <a:endParaRPr b="0" lang="en-US" sz="48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Development team was split into two sub-teams</a:t>
            </a:r>
            <a:endParaRPr b="0" lang="en-US" sz="48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Each team focused on the front or back end of the project, developing both in parallel  </a:t>
            </a:r>
            <a:endParaRPr b="0" lang="en-US" sz="48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Iterations of the project were presented to the client over several meetings for feedback </a:t>
            </a:r>
            <a:endParaRPr b="0" lang="en-US" sz="4800" spc="-1" strike="noStrike">
              <a:solidFill>
                <a:srgbClr val="000000"/>
              </a:solidFill>
              <a:latin typeface="Helvetica Neue"/>
            </a:endParaRPr>
          </a:p>
        </p:txBody>
      </p:sp>
    </p:spTree>
  </p:cSld>
  <mc:AlternateContent>
    <mc:Choice Requires="p14">
      <p:transition spd="slow" p14:dur="2000"/>
    </mc:Choice>
    <mc:Fallback>
      <p:transition spd="slow"/>
    </mc:Fallback>
  </mc:AlternateContent>
  <p:timing>
    <p:tnLst>
      <p:par>
        <p:cTn id="132" dur="indefinite" restart="never" nodeType="tmRoot">
          <p:childTnLst>
            <p:seq>
              <p:cTn id="133"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TextShape 1"/>
          <p:cNvSpPr txBox="1"/>
          <p:nvPr/>
        </p:nvSpPr>
        <p:spPr>
          <a:xfrm>
            <a:off x="1218960" y="547200"/>
            <a:ext cx="21944880" cy="2289960"/>
          </a:xfrm>
          <a:prstGeom prst="rect">
            <a:avLst/>
          </a:prstGeom>
          <a:noFill/>
          <a:ln>
            <a:noFill/>
          </a:ln>
        </p:spPr>
        <p:txBody>
          <a:bodyPr lIns="0" rIns="0" tIns="0" bIns="0" anchor="ctr">
            <a:spAutoFit/>
          </a:bodyPr>
          <a:p>
            <a:pPr algn="ctr"/>
            <a:r>
              <a:rPr b="0" lang="en-US" sz="3000" spc="-1" strike="noStrike">
                <a:solidFill>
                  <a:srgbClr val="000000"/>
                </a:solidFill>
                <a:latin typeface="Helvetica Neue"/>
              </a:rPr>
              <a:t>Implementation</a:t>
            </a:r>
            <a:endParaRPr b="0" lang="en-US" sz="3000" spc="-1" strike="noStrike">
              <a:solidFill>
                <a:srgbClr val="000000"/>
              </a:solidFill>
              <a:latin typeface="Helvetica Neue"/>
            </a:endParaRPr>
          </a:p>
        </p:txBody>
      </p:sp>
      <p:sp>
        <p:nvSpPr>
          <p:cNvPr id="628" name="TextShape 2"/>
          <p:cNvSpPr txBox="1"/>
          <p:nvPr/>
        </p:nvSpPr>
        <p:spPr>
          <a:xfrm>
            <a:off x="1080000" y="3566520"/>
            <a:ext cx="21960000" cy="88894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Implemented with Python</a:t>
            </a:r>
            <a:endParaRPr b="0" lang="en-US" sz="48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Implemented on a Linux based OS</a:t>
            </a:r>
            <a:endParaRPr b="0" lang="en-US" sz="4800" spc="-1" strike="noStrike">
              <a:solidFill>
                <a:srgbClr val="000000"/>
              </a:solidFill>
              <a:latin typeface="Helvetica Neue"/>
            </a:endParaRPr>
          </a:p>
          <a:p>
            <a:pPr marL="432000" indent="-324000">
              <a:spcBef>
                <a:spcPts val="1417"/>
              </a:spcBef>
              <a:buClr>
                <a:srgbClr val="000000"/>
              </a:buClr>
              <a:buSzPct val="45000"/>
              <a:buFont typeface="Wingdings" charset="2"/>
              <a:buChar char=""/>
            </a:pPr>
            <a:r>
              <a:rPr b="0" lang="en-US" sz="4800" spc="-1" strike="noStrike">
                <a:solidFill>
                  <a:srgbClr val="000000"/>
                </a:solidFill>
                <a:latin typeface="Helvetica Neue"/>
              </a:rPr>
              <a:t>Uses a number of external libraries</a:t>
            </a:r>
            <a:endParaRPr b="0" lang="en-US" sz="4800" spc="-1" strike="noStrike">
              <a:solidFill>
                <a:srgbClr val="000000"/>
              </a:solidFill>
              <a:latin typeface="Helvetica Neue"/>
            </a:endParaRPr>
          </a:p>
          <a:p>
            <a:pPr lvl="1" marL="864000" indent="-324000">
              <a:spcBef>
                <a:spcPts val="1134"/>
              </a:spcBef>
              <a:buClr>
                <a:srgbClr val="000000"/>
              </a:buClr>
              <a:buSzPct val="75000"/>
              <a:buFont typeface="Symbol" charset="2"/>
              <a:buChar char=""/>
            </a:pPr>
            <a:r>
              <a:rPr b="0" lang="en-US" sz="4800" spc="-1" strike="noStrike">
                <a:solidFill>
                  <a:srgbClr val="000000"/>
                </a:solidFill>
                <a:latin typeface="Helvetica Neue"/>
              </a:rPr>
              <a:t>Hachoir external library </a:t>
            </a:r>
            <a:endParaRPr b="0" lang="en-US" sz="4800" spc="-1" strike="noStrike">
              <a:solidFill>
                <a:srgbClr val="000000"/>
              </a:solidFill>
              <a:latin typeface="Helvetica Neue"/>
            </a:endParaRPr>
          </a:p>
          <a:p>
            <a:pPr lvl="1" marL="864000" indent="-324000">
              <a:spcBef>
                <a:spcPts val="1134"/>
              </a:spcBef>
              <a:buClr>
                <a:srgbClr val="000000"/>
              </a:buClr>
              <a:buSzPct val="75000"/>
              <a:buFont typeface="Symbol" charset="2"/>
              <a:buChar char=""/>
            </a:pPr>
            <a:r>
              <a:rPr b="0" lang="en-US" sz="4800" spc="-1" strike="noStrike">
                <a:solidFill>
                  <a:srgbClr val="000000"/>
                </a:solidFill>
                <a:latin typeface="Helvetica Neue"/>
              </a:rPr>
              <a:t>PyPDF2 external library </a:t>
            </a:r>
            <a:endParaRPr b="0" lang="en-US" sz="4800" spc="-1" strike="noStrike">
              <a:solidFill>
                <a:srgbClr val="000000"/>
              </a:solidFill>
              <a:latin typeface="Helvetica Neue"/>
            </a:endParaRPr>
          </a:p>
          <a:p>
            <a:pPr lvl="1" marL="864000" indent="-324000">
              <a:spcBef>
                <a:spcPts val="1134"/>
              </a:spcBef>
              <a:buClr>
                <a:srgbClr val="000000"/>
              </a:buClr>
              <a:buSzPct val="75000"/>
              <a:buFont typeface="Symbol" charset="2"/>
              <a:buChar char=""/>
            </a:pPr>
            <a:r>
              <a:rPr b="0" lang="en-US" sz="4800" spc="-1" strike="noStrike">
                <a:solidFill>
                  <a:srgbClr val="000000"/>
                </a:solidFill>
                <a:latin typeface="Helvetica Neue"/>
              </a:rPr>
              <a:t>OS Python module  </a:t>
            </a:r>
            <a:endParaRPr b="0" lang="en-US" sz="4800" spc="-1" strike="noStrike">
              <a:solidFill>
                <a:srgbClr val="000000"/>
              </a:solidFill>
              <a:latin typeface="Helvetica Neue"/>
            </a:endParaRPr>
          </a:p>
        </p:txBody>
      </p:sp>
    </p:spTree>
  </p:cSld>
  <mc:AlternateContent>
    <mc:Choice Requires="p14">
      <p:transition spd="slow" p14:dur="2000"/>
    </mc:Choice>
    <mc:Fallback>
      <p:transition spd="slow"/>
    </mc:Fallback>
  </mc:AlternateContent>
  <p:timing>
    <p:tnLst>
      <p:par>
        <p:cTn id="134" dur="indefinite" restart="never" nodeType="tmRoot">
          <p:childTnLst>
            <p:seq>
              <p:cTn id="135"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9" name="Picture Placeholder 3" descr=""/>
          <p:cNvPicPr/>
          <p:nvPr/>
        </p:nvPicPr>
        <p:blipFill>
          <a:blip r:embed="rId1"/>
          <a:srcRect l="0" t="7910" r="0" b="7910"/>
          <a:stretch/>
        </p:blipFill>
        <p:spPr>
          <a:xfrm>
            <a:off x="-55440" y="0"/>
            <a:ext cx="24439320" cy="13715640"/>
          </a:xfrm>
          <a:prstGeom prst="rect">
            <a:avLst/>
          </a:prstGeom>
          <a:ln w="12600">
            <a:solidFill>
              <a:srgbClr val="9aa2ac"/>
            </a:solidFill>
            <a:miter/>
          </a:ln>
        </p:spPr>
      </p:pic>
      <p:sp>
        <p:nvSpPr>
          <p:cNvPr id="630" name="CustomShape 1"/>
          <p:cNvSpPr/>
          <p:nvPr/>
        </p:nvSpPr>
        <p:spPr>
          <a:xfrm>
            <a:off x="0" y="0"/>
            <a:ext cx="24383520" cy="13715640"/>
          </a:xfrm>
          <a:prstGeom prst="rect">
            <a:avLst/>
          </a:prstGeom>
          <a:solidFill>
            <a:srgbClr val="1c1f25">
              <a:alpha val="80000"/>
            </a:srgbClr>
          </a:solidFill>
          <a:ln w="12600">
            <a:noFill/>
          </a:ln>
        </p:spPr>
        <p:style>
          <a:lnRef idx="0"/>
          <a:fillRef idx="0"/>
          <a:effectRef idx="0"/>
          <a:fontRef idx="minor"/>
        </p:style>
      </p:sp>
      <p:sp>
        <p:nvSpPr>
          <p:cNvPr id="631" name="CustomShape 2"/>
          <p:cNvSpPr/>
          <p:nvPr/>
        </p:nvSpPr>
        <p:spPr>
          <a:xfrm>
            <a:off x="2101680" y="4057200"/>
            <a:ext cx="20180520" cy="4267440"/>
          </a:xfrm>
          <a:prstGeom prst="rect">
            <a:avLst/>
          </a:prstGeom>
          <a:noFill/>
          <a:ln w="12600">
            <a:noFill/>
          </a:ln>
        </p:spPr>
        <p:style>
          <a:lnRef idx="0"/>
          <a:fillRef idx="0"/>
          <a:effectRef idx="0"/>
          <a:fontRef idx="minor"/>
        </p:style>
        <p:txBody>
          <a:bodyPr wrap="none" lIns="0" rIns="0" tIns="0" bIns="0" anchor="ctr">
            <a:spAutoFit/>
          </a:bodyPr>
          <a:p>
            <a:pPr algn="ctr">
              <a:lnSpc>
                <a:spcPct val="100000"/>
              </a:lnSpc>
            </a:pPr>
            <a:r>
              <a:rPr b="1" lang="en-US" sz="14000" spc="-1" strike="noStrike">
                <a:solidFill>
                  <a:srgbClr val="f7f9ff"/>
                </a:solidFill>
                <a:latin typeface="Aharoni"/>
                <a:ea typeface="Quicksand Bold"/>
              </a:rPr>
              <a:t>Costings, Findings </a:t>
            </a:r>
            <a:endParaRPr b="0" lang="en-US" sz="14000" spc="-1" strike="noStrike">
              <a:latin typeface="Arial"/>
            </a:endParaRPr>
          </a:p>
          <a:p>
            <a:pPr algn="ctr">
              <a:lnSpc>
                <a:spcPct val="100000"/>
              </a:lnSpc>
            </a:pPr>
            <a:r>
              <a:rPr b="1" lang="en-US" sz="14000" spc="-1" strike="noStrike">
                <a:solidFill>
                  <a:srgbClr val="f7f9ff"/>
                </a:solidFill>
                <a:latin typeface="Aharoni"/>
                <a:ea typeface="Quicksand Bold"/>
              </a:rPr>
              <a:t>&amp; Recommendations</a:t>
            </a:r>
            <a:endParaRPr b="0" lang="en-US" sz="14000" spc="-1" strike="noStrike">
              <a:latin typeface="Arial"/>
            </a:endParaRPr>
          </a:p>
        </p:txBody>
      </p:sp>
      <p:sp>
        <p:nvSpPr>
          <p:cNvPr id="632" name="CustomShape 3"/>
          <p:cNvSpPr/>
          <p:nvPr/>
        </p:nvSpPr>
        <p:spPr>
          <a:xfrm>
            <a:off x="6878160" y="8658360"/>
            <a:ext cx="10572120" cy="548280"/>
          </a:xfrm>
          <a:prstGeom prst="rect">
            <a:avLst/>
          </a:prstGeom>
          <a:noFill/>
          <a:ln w="12600">
            <a:noFill/>
          </a:ln>
        </p:spPr>
        <p:style>
          <a:lnRef idx="0"/>
          <a:fillRef idx="0"/>
          <a:effectRef idx="0"/>
          <a:fontRef idx="minor"/>
        </p:style>
        <p:txBody>
          <a:bodyPr lIns="0" rIns="0" tIns="0" bIns="0">
            <a:spAutoFit/>
          </a:bodyPr>
          <a:p>
            <a:pPr algn="ctr">
              <a:lnSpc>
                <a:spcPct val="150000"/>
              </a:lnSpc>
            </a:pPr>
            <a:r>
              <a:rPr b="0" lang="en-US" sz="2400" spc="-1" strike="noStrike">
                <a:solidFill>
                  <a:srgbClr val="f7f9ff"/>
                </a:solidFill>
                <a:latin typeface="Calibri Light"/>
                <a:ea typeface="Quicksand Regular"/>
              </a:rPr>
              <a:t>Presented By: James McKeown</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36" dur="indefinite" restart="never" nodeType="tmRoot">
          <p:childTnLst>
            <p:seq>
              <p:cTn id="137"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TextShape 1"/>
          <p:cNvSpPr txBox="1"/>
          <p:nvPr/>
        </p:nvSpPr>
        <p:spPr>
          <a:xfrm>
            <a:off x="24068160" y="12703320"/>
            <a:ext cx="315720" cy="355320"/>
          </a:xfrm>
          <a:prstGeom prst="rect">
            <a:avLst/>
          </a:prstGeom>
          <a:noFill/>
          <a:ln>
            <a:noFill/>
          </a:ln>
        </p:spPr>
        <p:txBody>
          <a:bodyPr lIns="0" rIns="0" tIns="0" bIns="0">
            <a:noAutofit/>
          </a:bodyPr>
          <a:p>
            <a:pPr algn="r">
              <a:lnSpc>
                <a:spcPct val="100000"/>
              </a:lnSpc>
            </a:pPr>
            <a:fld id="{AD47221F-6E7B-4012-B742-9ED15746729A}" type="slidenum">
              <a:rPr b="1" lang="en-US" sz="2200" spc="-1" strike="noStrike">
                <a:solidFill>
                  <a:srgbClr val="2c2e3c"/>
                </a:solidFill>
                <a:latin typeface="Quicksand Bold"/>
                <a:ea typeface="Quicksand Bold"/>
              </a:rPr>
              <a:t>17</a:t>
            </a:fld>
            <a:endParaRPr b="0" lang="en-US" sz="2200" spc="-1" strike="noStrike">
              <a:latin typeface="Times New Roman"/>
            </a:endParaRPr>
          </a:p>
        </p:txBody>
      </p:sp>
      <p:sp>
        <p:nvSpPr>
          <p:cNvPr id="634" name="CustomShape 2"/>
          <p:cNvSpPr/>
          <p:nvPr/>
        </p:nvSpPr>
        <p:spPr>
          <a:xfrm>
            <a:off x="1519920" y="7899480"/>
            <a:ext cx="7943760" cy="301500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200" spc="-1" strike="noStrike">
                <a:solidFill>
                  <a:srgbClr val="6a6e77"/>
                </a:solidFill>
                <a:latin typeface="Calibri"/>
                <a:ea typeface="Quicksand Regular"/>
              </a:rPr>
              <a:t>Hey there, I’m James McKeown, one of the five members of the USQ Learning Emporium team. I worked on the back-end development of the project and </a:t>
            </a:r>
            <a:r>
              <a:rPr b="0" lang="en-US" sz="2200" spc="-1" strike="noStrike">
                <a:solidFill>
                  <a:srgbClr val="6a6e77"/>
                </a:solidFill>
                <a:latin typeface="Quicksand Regular"/>
                <a:ea typeface="Quicksand Regular"/>
              </a:rPr>
              <a:t>played a major role in the back-end development of the project, specifically the directory traversal, command-line argument parsing and CSV output functionalities.</a:t>
            </a:r>
            <a:endParaRPr b="0" lang="en-US" sz="2200" spc="-1" strike="noStrike">
              <a:latin typeface="Arial"/>
            </a:endParaRPr>
          </a:p>
        </p:txBody>
      </p:sp>
      <p:sp>
        <p:nvSpPr>
          <p:cNvPr id="635" name="CustomShape 3"/>
          <p:cNvSpPr/>
          <p:nvPr/>
        </p:nvSpPr>
        <p:spPr>
          <a:xfrm>
            <a:off x="1519920" y="4394160"/>
            <a:ext cx="7575480" cy="2133000"/>
          </a:xfrm>
          <a:prstGeom prst="rect">
            <a:avLst/>
          </a:prstGeom>
          <a:noFill/>
          <a:ln w="12600">
            <a:noFill/>
          </a:ln>
        </p:spPr>
        <p:style>
          <a:lnRef idx="0"/>
          <a:fillRef idx="0"/>
          <a:effectRef idx="0"/>
          <a:fontRef idx="minor"/>
        </p:style>
        <p:txBody>
          <a:bodyPr lIns="0" rIns="0" tIns="0" bIns="0">
            <a:spAutoFit/>
          </a:bodyPr>
          <a:p>
            <a:pPr>
              <a:lnSpc>
                <a:spcPct val="100000"/>
              </a:lnSpc>
            </a:pPr>
            <a:r>
              <a:rPr b="0" lang="en-US" sz="7000" spc="-1" strike="noStrike">
                <a:solidFill>
                  <a:srgbClr val="2c2e3c"/>
                </a:solidFill>
                <a:latin typeface="Aharoni"/>
                <a:ea typeface="Quicksand Bold"/>
              </a:rPr>
              <a:t>Meet </a:t>
            </a:r>
            <a:endParaRPr b="0" lang="en-US" sz="7000" spc="-1" strike="noStrike">
              <a:latin typeface="Arial"/>
            </a:endParaRPr>
          </a:p>
          <a:p>
            <a:pPr>
              <a:lnSpc>
                <a:spcPct val="100000"/>
              </a:lnSpc>
            </a:pPr>
            <a:r>
              <a:rPr b="0" lang="en-US" sz="7000" spc="-1" strike="noStrike">
                <a:solidFill>
                  <a:srgbClr val="2c2e3c"/>
                </a:solidFill>
                <a:latin typeface="Aharoni"/>
                <a:ea typeface="Quicksand Bold"/>
              </a:rPr>
              <a:t>James McKeown.</a:t>
            </a:r>
            <a:endParaRPr b="0" lang="en-US" sz="7000" spc="-1" strike="noStrike">
              <a:latin typeface="Arial"/>
            </a:endParaRPr>
          </a:p>
        </p:txBody>
      </p:sp>
      <p:sp>
        <p:nvSpPr>
          <p:cNvPr id="636" name="CustomShape 4"/>
          <p:cNvSpPr/>
          <p:nvPr/>
        </p:nvSpPr>
        <p:spPr>
          <a:xfrm>
            <a:off x="17525880" y="8889840"/>
            <a:ext cx="6857640" cy="4825800"/>
          </a:xfrm>
          <a:prstGeom prst="rect">
            <a:avLst/>
          </a:prstGeom>
          <a:solidFill>
            <a:srgbClr val="1c1f25"/>
          </a:solidFill>
          <a:ln w="12600">
            <a:noFill/>
          </a:ln>
        </p:spPr>
        <p:style>
          <a:lnRef idx="0"/>
          <a:fillRef idx="0"/>
          <a:effectRef idx="0"/>
          <a:fontRef idx="minor"/>
        </p:style>
      </p:sp>
      <p:sp>
        <p:nvSpPr>
          <p:cNvPr id="637" name="CustomShape 5"/>
          <p:cNvSpPr/>
          <p:nvPr/>
        </p:nvSpPr>
        <p:spPr>
          <a:xfrm>
            <a:off x="18988920" y="11444400"/>
            <a:ext cx="3931560" cy="1004760"/>
          </a:xfrm>
          <a:prstGeom prst="rect">
            <a:avLst/>
          </a:prstGeom>
          <a:noFill/>
          <a:ln w="12600">
            <a:noFill/>
          </a:ln>
        </p:spPr>
        <p:style>
          <a:lnRef idx="0"/>
          <a:fillRef idx="0"/>
          <a:effectRef idx="0"/>
          <a:fontRef idx="minor"/>
        </p:style>
        <p:txBody>
          <a:bodyPr wrap="none" lIns="0" rIns="0" tIns="0" bIns="0">
            <a:spAutoFit/>
          </a:bodyPr>
          <a:p>
            <a:pPr algn="ctr">
              <a:lnSpc>
                <a:spcPct val="150000"/>
              </a:lnSpc>
            </a:pPr>
            <a:r>
              <a:rPr b="0" i="1" lang="en-US" sz="2200" spc="-1" strike="noStrike">
                <a:solidFill>
                  <a:srgbClr val="f7f9ff"/>
                </a:solidFill>
                <a:latin typeface="Helvetica Bold Oblique"/>
                <a:ea typeface="Quicksand Regular"/>
              </a:rPr>
              <a:t>Back-End Developer</a:t>
            </a:r>
            <a:endParaRPr b="0" lang="en-US" sz="2200" spc="-1" strike="noStrike">
              <a:latin typeface="Arial"/>
            </a:endParaRPr>
          </a:p>
          <a:p>
            <a:pPr algn="ctr">
              <a:lnSpc>
                <a:spcPct val="150000"/>
              </a:lnSpc>
            </a:pPr>
            <a:r>
              <a:rPr b="0" lang="en-US" sz="2200" spc="-1" strike="noStrike">
                <a:solidFill>
                  <a:srgbClr val="f7f9ff"/>
                </a:solidFill>
                <a:latin typeface="Arial"/>
                <a:ea typeface="Quicksand Regular"/>
              </a:rPr>
              <a:t>File Metadata Harvester Project</a:t>
            </a:r>
            <a:endParaRPr b="0" lang="en-US" sz="2200" spc="-1" strike="noStrike">
              <a:latin typeface="Arial"/>
            </a:endParaRPr>
          </a:p>
        </p:txBody>
      </p:sp>
      <p:sp>
        <p:nvSpPr>
          <p:cNvPr id="638" name="CustomShape 6"/>
          <p:cNvSpPr/>
          <p:nvPr/>
        </p:nvSpPr>
        <p:spPr>
          <a:xfrm>
            <a:off x="20605680" y="10272600"/>
            <a:ext cx="698040" cy="698040"/>
          </a:xfrm>
          <a:custGeom>
            <a:avLst/>
            <a:gdLst/>
            <a:ahLst/>
            <a:rect l="l" t="t" r="r" b="b"/>
            <a:pathLst>
              <a:path w="21600" h="2160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600">
            <a:noFill/>
          </a:ln>
        </p:spPr>
        <p:style>
          <a:lnRef idx="0"/>
          <a:fillRef idx="0"/>
          <a:effectRef idx="0"/>
          <a:fontRef idx="minor"/>
        </p:style>
      </p:sp>
      <p:sp>
        <p:nvSpPr>
          <p:cNvPr id="639" name="CustomShape 7"/>
          <p:cNvSpPr/>
          <p:nvPr/>
        </p:nvSpPr>
        <p:spPr>
          <a:xfrm>
            <a:off x="814680" y="665280"/>
            <a:ext cx="3888000" cy="1079640"/>
          </a:xfrm>
          <a:prstGeom prst="rect">
            <a:avLst/>
          </a:prstGeom>
          <a:solidFill>
            <a:srgbClr val="f7f9ff"/>
          </a:solidFill>
          <a:ln w="12600">
            <a:noFill/>
          </a:ln>
        </p:spPr>
        <p:style>
          <a:lnRef idx="0"/>
          <a:fillRef idx="0"/>
          <a:effectRef idx="0"/>
          <a:fontRef idx="minor"/>
        </p:style>
      </p:sp>
      <p:sp>
        <p:nvSpPr>
          <p:cNvPr id="640" name="CustomShape 8"/>
          <p:cNvSpPr/>
          <p:nvPr/>
        </p:nvSpPr>
        <p:spPr>
          <a:xfrm>
            <a:off x="20202840" y="10054800"/>
            <a:ext cx="1854000" cy="1124640"/>
          </a:xfrm>
          <a:prstGeom prst="rect">
            <a:avLst/>
          </a:prstGeom>
          <a:solidFill>
            <a:srgbClr val="1c1f25"/>
          </a:solidFill>
          <a:ln w="12600">
            <a:noFill/>
          </a:ln>
        </p:spPr>
        <p:style>
          <a:lnRef idx="0"/>
          <a:fillRef idx="0"/>
          <a:effectRef idx="0"/>
          <a:fontRef idx="minor"/>
        </p:style>
      </p:sp>
      <p:sp>
        <p:nvSpPr>
          <p:cNvPr id="641" name="CustomShape 9"/>
          <p:cNvSpPr/>
          <p:nvPr/>
        </p:nvSpPr>
        <p:spPr>
          <a:xfrm>
            <a:off x="20201040" y="9866160"/>
            <a:ext cx="1423440" cy="1104480"/>
          </a:xfrm>
          <a:custGeom>
            <a:avLst/>
            <a:gdLst/>
            <a:ahLst/>
            <a:rect l="l" t="t" r="r" b="b"/>
            <a:pathLst>
              <a:path w="21600" h="2160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600">
            <a:noFill/>
          </a:ln>
        </p:spPr>
        <p:style>
          <a:lnRef idx="0"/>
          <a:fillRef idx="0"/>
          <a:effectRef idx="0"/>
          <a:fontRef idx="minor"/>
        </p:style>
      </p:sp>
      <p:grpSp>
        <p:nvGrpSpPr>
          <p:cNvPr id="642" name="Group 10"/>
          <p:cNvGrpSpPr/>
          <p:nvPr/>
        </p:nvGrpSpPr>
        <p:grpSpPr>
          <a:xfrm>
            <a:off x="11391840" y="7519680"/>
            <a:ext cx="4472280" cy="4924440"/>
            <a:chOff x="11391840" y="7519680"/>
            <a:chExt cx="4472280" cy="4924440"/>
          </a:xfrm>
        </p:grpSpPr>
        <p:sp>
          <p:nvSpPr>
            <p:cNvPr id="643" name="CustomShape 11"/>
            <p:cNvSpPr/>
            <p:nvPr/>
          </p:nvSpPr>
          <p:spPr>
            <a:xfrm>
              <a:off x="11391840" y="8744040"/>
              <a:ext cx="4472280" cy="370008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3000" spc="-1" strike="noStrike">
                  <a:solidFill>
                    <a:srgbClr val="2c2e3c"/>
                  </a:solidFill>
                  <a:latin typeface="Calibri"/>
                  <a:ea typeface="Quicksand Bold"/>
                </a:rPr>
                <a:t>Programming </a:t>
              </a:r>
              <a:endParaRPr b="0" lang="en-US" sz="3000" spc="-1" strike="noStrike">
                <a:latin typeface="Arial"/>
              </a:endParaRPr>
            </a:p>
            <a:p>
              <a:pPr>
                <a:lnSpc>
                  <a:spcPct val="150000"/>
                </a:lnSpc>
              </a:pPr>
              <a:r>
                <a:rPr b="0" lang="en-US" sz="2200" spc="-1" strike="noStrike">
                  <a:solidFill>
                    <a:srgbClr val="6a6e77"/>
                  </a:solidFill>
                  <a:latin typeface="Quicksand Regular"/>
                  <a:ea typeface="Quicksand Regular"/>
                </a:rPr>
                <a:t>I played a major role in the back-end development of the project, specifically the directory traversal, command-line argument parsing and CSV output functionalities.</a:t>
              </a:r>
              <a:endParaRPr b="0" lang="en-US" sz="2200" spc="-1" strike="noStrike">
                <a:latin typeface="Arial"/>
              </a:endParaRPr>
            </a:p>
          </p:txBody>
        </p:sp>
        <p:sp>
          <p:nvSpPr>
            <p:cNvPr id="644" name="CustomShape 12"/>
            <p:cNvSpPr/>
            <p:nvPr/>
          </p:nvSpPr>
          <p:spPr>
            <a:xfrm>
              <a:off x="11391840" y="7519680"/>
              <a:ext cx="692280" cy="761760"/>
            </a:xfrm>
            <a:custGeom>
              <a:avLst/>
              <a:gdLst/>
              <a:ahLst/>
              <a:rect l="l" t="t" r="r" b="b"/>
              <a:pathLst>
                <a:path w="21600" h="2160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600">
              <a:noFill/>
            </a:ln>
          </p:spPr>
          <p:style>
            <a:lnRef idx="0"/>
            <a:fillRef idx="0"/>
            <a:effectRef idx="0"/>
            <a:fontRef idx="minor"/>
          </p:style>
        </p:sp>
      </p:grpSp>
      <p:grpSp>
        <p:nvGrpSpPr>
          <p:cNvPr id="645" name="Group 13"/>
          <p:cNvGrpSpPr/>
          <p:nvPr/>
        </p:nvGrpSpPr>
        <p:grpSpPr>
          <a:xfrm>
            <a:off x="11391840" y="2105640"/>
            <a:ext cx="4472280" cy="3416400"/>
            <a:chOff x="11391840" y="2105640"/>
            <a:chExt cx="4472280" cy="3416400"/>
          </a:xfrm>
        </p:grpSpPr>
        <p:sp>
          <p:nvSpPr>
            <p:cNvPr id="646" name="CustomShape 14"/>
            <p:cNvSpPr/>
            <p:nvPr/>
          </p:nvSpPr>
          <p:spPr>
            <a:xfrm>
              <a:off x="11391840" y="2105640"/>
              <a:ext cx="761040" cy="761760"/>
            </a:xfrm>
            <a:custGeom>
              <a:avLst/>
              <a:gdLst/>
              <a:ahLst/>
              <a:rect l="l" t="t" r="r" b="b"/>
              <a:pathLst>
                <a:path w="21086" h="2160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600">
              <a:noFill/>
            </a:ln>
          </p:spPr>
          <p:style>
            <a:lnRef idx="0"/>
            <a:fillRef idx="0"/>
            <a:effectRef idx="0"/>
            <a:fontRef idx="minor"/>
          </p:style>
        </p:sp>
        <p:sp>
          <p:nvSpPr>
            <p:cNvPr id="647" name="CustomShape 15"/>
            <p:cNvSpPr/>
            <p:nvPr/>
          </p:nvSpPr>
          <p:spPr>
            <a:xfrm>
              <a:off x="11391840" y="3329640"/>
              <a:ext cx="4472280" cy="219240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3000" spc="-1" strike="noStrike">
                  <a:solidFill>
                    <a:srgbClr val="2c2e3c"/>
                  </a:solidFill>
                  <a:latin typeface="Calibri"/>
                  <a:ea typeface="Quicksand Bold"/>
                </a:rPr>
                <a:t>Back-End Development</a:t>
              </a:r>
              <a:endParaRPr b="0" lang="en-US" sz="3000" spc="-1" strike="noStrike">
                <a:latin typeface="Arial"/>
              </a:endParaRPr>
            </a:p>
            <a:p>
              <a:pPr>
                <a:lnSpc>
                  <a:spcPct val="150000"/>
                </a:lnSpc>
              </a:pPr>
              <a:r>
                <a:rPr b="0" lang="en-US" sz="2200" spc="-1" strike="noStrike">
                  <a:solidFill>
                    <a:srgbClr val="6a6e77"/>
                  </a:solidFill>
                  <a:latin typeface="Calibri"/>
                  <a:ea typeface="Quicksand Regular"/>
                </a:rPr>
                <a:t>Myself, Richard Dobson and James McKeown made up the 3 members of the back-end team. </a:t>
              </a:r>
              <a:endParaRPr b="0" lang="en-US" sz="2200" spc="-1" strike="noStrike">
                <a:latin typeface="Arial"/>
              </a:endParaRPr>
            </a:p>
          </p:txBody>
        </p:sp>
      </p:grpSp>
      <p:pic>
        <p:nvPicPr>
          <p:cNvPr id="648" name="Picture Placeholder 6" descr=""/>
          <p:cNvPicPr/>
          <p:nvPr/>
        </p:nvPicPr>
        <p:blipFill>
          <a:blip r:embed="rId1"/>
          <a:srcRect l="37189" t="-142" r="11551" b="142"/>
          <a:stretch/>
        </p:blipFill>
        <p:spPr>
          <a:xfrm>
            <a:off x="17525880" y="0"/>
            <a:ext cx="6857640" cy="8889480"/>
          </a:xfrm>
          <a:prstGeom prst="rect">
            <a:avLst/>
          </a:prstGeom>
          <a:ln w="12600">
            <a:solidFill>
              <a:srgbClr val="9aa2ac"/>
            </a:solidFill>
            <a:miter/>
          </a:ln>
        </p:spPr>
      </p:pic>
    </p:spTree>
  </p:cSld>
  <mc:AlternateContent>
    <mc:Choice Requires="p14">
      <p:transition spd="slow" p14:dur="2000"/>
    </mc:Choice>
    <mc:Fallback>
      <p:transition spd="slow"/>
    </mc:Fallback>
  </mc:AlternateContent>
  <p:timing>
    <p:tnLst>
      <p:par>
        <p:cTn id="138" dur="indefinite" restart="never" nodeType="tmRoot">
          <p:childTnLst>
            <p:seq>
              <p:cTn id="139" dur="indefinite" nodeType="mainSeq">
                <p:childTnLst>
                  <p:par>
                    <p:cTn id="140" fill="hold">
                      <p:stCondLst>
                        <p:cond delay="indefinite"/>
                      </p:stCondLst>
                      <p:childTnLst>
                        <p:par>
                          <p:cTn id="141" fill="hold">
                            <p:stCondLst>
                              <p:cond delay="0"/>
                            </p:stCondLst>
                            <p:childTnLst>
                              <p:par>
                                <p:cTn id="142" nodeType="clickEffect" fill="hold" presetClass="entr" presetID="42">
                                  <p:stCondLst>
                                    <p:cond delay="0"/>
                                  </p:stCondLst>
                                  <p:childTnLst>
                                    <p:set>
                                      <p:cBhvr>
                                        <p:cTn id="143" dur="1" fill="hold">
                                          <p:stCondLst>
                                            <p:cond delay="0"/>
                                          </p:stCondLst>
                                        </p:cTn>
                                        <p:tgtEl>
                                          <p:spTgt spid="642"/>
                                        </p:tgtEl>
                                        <p:attrNameLst>
                                          <p:attrName>style.visibility</p:attrName>
                                        </p:attrNameLst>
                                      </p:cBhvr>
                                      <p:to>
                                        <p:strVal val="visible"/>
                                      </p:to>
                                    </p:set>
                                    <p:animEffect filter="fade" transition="in">
                                      <p:cBhvr additive="repl">
                                        <p:cTn id="144" dur="350"/>
                                        <p:tgtEl>
                                          <p:spTgt spid="642"/>
                                        </p:tgtEl>
                                      </p:cBhvr>
                                    </p:animEffect>
                                    <p:anim calcmode="lin" valueType="num">
                                      <p:cBhvr additive="repl">
                                        <p:cTn id="145" dur="350" fill="hold"/>
                                        <p:tgtEl>
                                          <p:spTgt spid="642"/>
                                        </p:tgtEl>
                                        <p:attrNameLst>
                                          <p:attrName>ppt_x</p:attrName>
                                        </p:attrNameLst>
                                      </p:cBhvr>
                                      <p:tavLst>
                                        <p:tav tm="0">
                                          <p:val>
                                            <p:strVal val="#ppt_x"/>
                                          </p:val>
                                        </p:tav>
                                        <p:tav tm="100000">
                                          <p:val>
                                            <p:strVal val="#ppt_x"/>
                                          </p:val>
                                        </p:tav>
                                      </p:tavLst>
                                    </p:anim>
                                    <p:anim calcmode="lin" valueType="num">
                                      <p:cBhvr additive="repl">
                                        <p:cTn id="146" dur="350" fill="hold"/>
                                        <p:tgtEl>
                                          <p:spTgt spid="642"/>
                                        </p:tgtEl>
                                        <p:attrNameLst>
                                          <p:attrName>ppt_y</p:attrName>
                                        </p:attrNameLst>
                                      </p:cBhvr>
                                      <p:tavLst>
                                        <p:tav tm="0">
                                          <p:val>
                                            <p:strVal val="#ppt_y+.1"/>
                                          </p:val>
                                        </p:tav>
                                        <p:tav tm="100000">
                                          <p:val>
                                            <p:strVal val="#ppt_y"/>
                                          </p:val>
                                        </p:tav>
                                      </p:tavLst>
                                    </p:anim>
                                  </p:childTnLst>
                                </p:cTn>
                              </p:par>
                              <p:par>
                                <p:cTn id="147" nodeType="withEffect" fill="hold" presetClass="entr" presetID="42">
                                  <p:stCondLst>
                                    <p:cond delay="200"/>
                                  </p:stCondLst>
                                  <p:childTnLst>
                                    <p:set>
                                      <p:cBhvr>
                                        <p:cTn id="148" dur="1" fill="hold">
                                          <p:stCondLst>
                                            <p:cond delay="0"/>
                                          </p:stCondLst>
                                        </p:cTn>
                                        <p:tgtEl>
                                          <p:spTgt spid="645"/>
                                        </p:tgtEl>
                                        <p:attrNameLst>
                                          <p:attrName>style.visibility</p:attrName>
                                        </p:attrNameLst>
                                      </p:cBhvr>
                                      <p:to>
                                        <p:strVal val="visible"/>
                                      </p:to>
                                    </p:set>
                                    <p:animEffect filter="fade" transition="in">
                                      <p:cBhvr additive="repl">
                                        <p:cTn id="149" dur="380"/>
                                        <p:tgtEl>
                                          <p:spTgt spid="645"/>
                                        </p:tgtEl>
                                      </p:cBhvr>
                                    </p:animEffect>
                                    <p:anim calcmode="lin" valueType="num">
                                      <p:cBhvr additive="repl">
                                        <p:cTn id="150" dur="380" fill="hold"/>
                                        <p:tgtEl>
                                          <p:spTgt spid="645"/>
                                        </p:tgtEl>
                                        <p:attrNameLst>
                                          <p:attrName>ppt_x</p:attrName>
                                        </p:attrNameLst>
                                      </p:cBhvr>
                                      <p:tavLst>
                                        <p:tav tm="0">
                                          <p:val>
                                            <p:strVal val="#ppt_x"/>
                                          </p:val>
                                        </p:tav>
                                        <p:tav tm="100000">
                                          <p:val>
                                            <p:strVal val="#ppt_x"/>
                                          </p:val>
                                        </p:tav>
                                      </p:tavLst>
                                    </p:anim>
                                    <p:anim calcmode="lin" valueType="num">
                                      <p:cBhvr additive="repl">
                                        <p:cTn id="151" dur="380" fill="hold"/>
                                        <p:tgtEl>
                                          <p:spTgt spid="64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6" name="Picture Placeholder 3" descr=""/>
          <p:cNvPicPr/>
          <p:nvPr/>
        </p:nvPicPr>
        <p:blipFill>
          <a:blip r:embed="rId1"/>
          <a:srcRect l="0" t="6790" r="0" b="6790"/>
          <a:stretch/>
        </p:blipFill>
        <p:spPr>
          <a:xfrm>
            <a:off x="17525880" y="0"/>
            <a:ext cx="6857640" cy="8889480"/>
          </a:xfrm>
          <a:prstGeom prst="rect">
            <a:avLst/>
          </a:prstGeom>
          <a:ln w="12600">
            <a:solidFill>
              <a:srgbClr val="9aa2ac"/>
            </a:solidFill>
            <a:miter/>
          </a:ln>
        </p:spPr>
      </p:pic>
      <p:sp>
        <p:nvSpPr>
          <p:cNvPr id="517" name="TextShape 1"/>
          <p:cNvSpPr txBox="1"/>
          <p:nvPr/>
        </p:nvSpPr>
        <p:spPr>
          <a:xfrm>
            <a:off x="24068160" y="12703320"/>
            <a:ext cx="315720" cy="355320"/>
          </a:xfrm>
          <a:prstGeom prst="rect">
            <a:avLst/>
          </a:prstGeom>
          <a:noFill/>
          <a:ln>
            <a:noFill/>
          </a:ln>
        </p:spPr>
        <p:txBody>
          <a:bodyPr lIns="0" rIns="0" tIns="0" bIns="0">
            <a:noAutofit/>
          </a:bodyPr>
          <a:p>
            <a:pPr algn="r">
              <a:lnSpc>
                <a:spcPct val="100000"/>
              </a:lnSpc>
            </a:pPr>
            <a:fld id="{93492F44-812C-4741-BB7C-89E43111B940}" type="slidenum">
              <a:rPr b="1" lang="en-US" sz="2200" spc="-1" strike="noStrike">
                <a:solidFill>
                  <a:srgbClr val="2c2e3c"/>
                </a:solidFill>
                <a:latin typeface="Quicksand Bold"/>
                <a:ea typeface="Quicksand Bold"/>
              </a:rPr>
              <a:t>1</a:t>
            </a:fld>
            <a:endParaRPr b="0" lang="en-US" sz="2200" spc="-1" strike="noStrike">
              <a:latin typeface="Times New Roman"/>
            </a:endParaRPr>
          </a:p>
        </p:txBody>
      </p:sp>
      <p:sp>
        <p:nvSpPr>
          <p:cNvPr id="518" name="CustomShape 2"/>
          <p:cNvSpPr/>
          <p:nvPr/>
        </p:nvSpPr>
        <p:spPr>
          <a:xfrm>
            <a:off x="1519920" y="7899480"/>
            <a:ext cx="7943760" cy="200988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200" spc="-1" strike="noStrike">
                <a:solidFill>
                  <a:srgbClr val="6a6e77"/>
                </a:solidFill>
                <a:latin typeface="Calibri"/>
                <a:ea typeface="Quicksand Regular"/>
              </a:rPr>
              <a:t>Hey there, I’m Ryan Sharp, one of the five members of the USQ Learning Emporium team. I worked on the front-end development of the project and played major roles in the final report and presentation.</a:t>
            </a:r>
            <a:endParaRPr b="0" lang="en-US" sz="2200" spc="-1" strike="noStrike">
              <a:latin typeface="Arial"/>
            </a:endParaRPr>
          </a:p>
        </p:txBody>
      </p:sp>
      <p:sp>
        <p:nvSpPr>
          <p:cNvPr id="519" name="CustomShape 3"/>
          <p:cNvSpPr/>
          <p:nvPr/>
        </p:nvSpPr>
        <p:spPr>
          <a:xfrm>
            <a:off x="1519920" y="4394160"/>
            <a:ext cx="5847120" cy="2133000"/>
          </a:xfrm>
          <a:prstGeom prst="rect">
            <a:avLst/>
          </a:prstGeom>
          <a:noFill/>
          <a:ln w="12600">
            <a:noFill/>
          </a:ln>
        </p:spPr>
        <p:style>
          <a:lnRef idx="0"/>
          <a:fillRef idx="0"/>
          <a:effectRef idx="0"/>
          <a:fontRef idx="minor"/>
        </p:style>
        <p:txBody>
          <a:bodyPr lIns="0" rIns="0" tIns="0" bIns="0">
            <a:spAutoFit/>
          </a:bodyPr>
          <a:p>
            <a:pPr>
              <a:lnSpc>
                <a:spcPct val="100000"/>
              </a:lnSpc>
            </a:pPr>
            <a:r>
              <a:rPr b="0" lang="en-US" sz="7000" spc="-1" strike="noStrike">
                <a:solidFill>
                  <a:srgbClr val="2c2e3c"/>
                </a:solidFill>
                <a:latin typeface="Aharoni"/>
                <a:ea typeface="Quicksand Bold"/>
              </a:rPr>
              <a:t>Meet </a:t>
            </a:r>
            <a:endParaRPr b="0" lang="en-US" sz="7000" spc="-1" strike="noStrike">
              <a:latin typeface="Arial"/>
            </a:endParaRPr>
          </a:p>
          <a:p>
            <a:pPr>
              <a:lnSpc>
                <a:spcPct val="100000"/>
              </a:lnSpc>
            </a:pPr>
            <a:r>
              <a:rPr b="0" lang="en-US" sz="7000" spc="-1" strike="noStrike">
                <a:solidFill>
                  <a:srgbClr val="2c2e3c"/>
                </a:solidFill>
                <a:latin typeface="Aharoni"/>
                <a:ea typeface="Quicksand Bold"/>
              </a:rPr>
              <a:t>Ryan Sharp.</a:t>
            </a:r>
            <a:endParaRPr b="0" lang="en-US" sz="7000" spc="-1" strike="noStrike">
              <a:latin typeface="Arial"/>
            </a:endParaRPr>
          </a:p>
        </p:txBody>
      </p:sp>
      <p:sp>
        <p:nvSpPr>
          <p:cNvPr id="520" name="CustomShape 4"/>
          <p:cNvSpPr/>
          <p:nvPr/>
        </p:nvSpPr>
        <p:spPr>
          <a:xfrm>
            <a:off x="17525880" y="8889840"/>
            <a:ext cx="6857640" cy="4825800"/>
          </a:xfrm>
          <a:prstGeom prst="rect">
            <a:avLst/>
          </a:prstGeom>
          <a:solidFill>
            <a:srgbClr val="1c1f25"/>
          </a:solidFill>
          <a:ln w="12600">
            <a:noFill/>
          </a:ln>
        </p:spPr>
        <p:style>
          <a:lnRef idx="0"/>
          <a:fillRef idx="0"/>
          <a:effectRef idx="0"/>
          <a:fontRef idx="minor"/>
        </p:style>
      </p:sp>
      <p:sp>
        <p:nvSpPr>
          <p:cNvPr id="521" name="CustomShape 5"/>
          <p:cNvSpPr/>
          <p:nvPr/>
        </p:nvSpPr>
        <p:spPr>
          <a:xfrm>
            <a:off x="18988920" y="11444400"/>
            <a:ext cx="3931560" cy="1004760"/>
          </a:xfrm>
          <a:prstGeom prst="rect">
            <a:avLst/>
          </a:prstGeom>
          <a:noFill/>
          <a:ln w="12600">
            <a:noFill/>
          </a:ln>
        </p:spPr>
        <p:style>
          <a:lnRef idx="0"/>
          <a:fillRef idx="0"/>
          <a:effectRef idx="0"/>
          <a:fontRef idx="minor"/>
        </p:style>
        <p:txBody>
          <a:bodyPr wrap="none" lIns="0" rIns="0" tIns="0" bIns="0">
            <a:spAutoFit/>
          </a:bodyPr>
          <a:p>
            <a:pPr algn="ctr">
              <a:lnSpc>
                <a:spcPct val="150000"/>
              </a:lnSpc>
            </a:pPr>
            <a:r>
              <a:rPr b="0" i="1" lang="en-US" sz="2200" spc="-1" strike="noStrike">
                <a:solidFill>
                  <a:srgbClr val="f7f9ff"/>
                </a:solidFill>
                <a:latin typeface="Helvetica Bold Oblique"/>
                <a:ea typeface="Quicksand Regular"/>
              </a:rPr>
              <a:t>Front-End Developer</a:t>
            </a:r>
            <a:endParaRPr b="0" lang="en-US" sz="2200" spc="-1" strike="noStrike">
              <a:latin typeface="Arial"/>
            </a:endParaRPr>
          </a:p>
          <a:p>
            <a:pPr algn="ctr">
              <a:lnSpc>
                <a:spcPct val="150000"/>
              </a:lnSpc>
            </a:pPr>
            <a:r>
              <a:rPr b="0" lang="en-US" sz="2200" spc="-1" strike="noStrike">
                <a:solidFill>
                  <a:srgbClr val="f7f9ff"/>
                </a:solidFill>
                <a:latin typeface="Arial"/>
                <a:ea typeface="Quicksand Regular"/>
              </a:rPr>
              <a:t>File Metadata Harvester Project</a:t>
            </a:r>
            <a:endParaRPr b="0" lang="en-US" sz="2200" spc="-1" strike="noStrike">
              <a:latin typeface="Arial"/>
            </a:endParaRPr>
          </a:p>
        </p:txBody>
      </p:sp>
      <p:sp>
        <p:nvSpPr>
          <p:cNvPr id="522" name="CustomShape 6"/>
          <p:cNvSpPr/>
          <p:nvPr/>
        </p:nvSpPr>
        <p:spPr>
          <a:xfrm>
            <a:off x="20605680" y="10272600"/>
            <a:ext cx="698040" cy="698040"/>
          </a:xfrm>
          <a:custGeom>
            <a:avLst/>
            <a:gdLst/>
            <a:ahLst/>
            <a:rect l="l" t="t" r="r" b="b"/>
            <a:pathLst>
              <a:path w="21600" h="2160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600">
            <a:noFill/>
          </a:ln>
        </p:spPr>
        <p:style>
          <a:lnRef idx="0"/>
          <a:fillRef idx="0"/>
          <a:effectRef idx="0"/>
          <a:fontRef idx="minor"/>
        </p:style>
      </p:sp>
      <p:sp>
        <p:nvSpPr>
          <p:cNvPr id="523" name="CustomShape 7"/>
          <p:cNvSpPr/>
          <p:nvPr/>
        </p:nvSpPr>
        <p:spPr>
          <a:xfrm>
            <a:off x="814680" y="665280"/>
            <a:ext cx="3888000" cy="1079640"/>
          </a:xfrm>
          <a:prstGeom prst="rect">
            <a:avLst/>
          </a:prstGeom>
          <a:solidFill>
            <a:srgbClr val="f7f9ff"/>
          </a:solidFill>
          <a:ln w="12600">
            <a:noFill/>
          </a:ln>
        </p:spPr>
        <p:style>
          <a:lnRef idx="0"/>
          <a:fillRef idx="0"/>
          <a:effectRef idx="0"/>
          <a:fontRef idx="minor"/>
        </p:style>
      </p:sp>
      <p:sp>
        <p:nvSpPr>
          <p:cNvPr id="524" name="CustomShape 8"/>
          <p:cNvSpPr/>
          <p:nvPr/>
        </p:nvSpPr>
        <p:spPr>
          <a:xfrm>
            <a:off x="20202840" y="10054800"/>
            <a:ext cx="1854000" cy="1124640"/>
          </a:xfrm>
          <a:prstGeom prst="rect">
            <a:avLst/>
          </a:prstGeom>
          <a:solidFill>
            <a:srgbClr val="1c1f25"/>
          </a:solidFill>
          <a:ln w="12600">
            <a:noFill/>
          </a:ln>
        </p:spPr>
        <p:style>
          <a:lnRef idx="0"/>
          <a:fillRef idx="0"/>
          <a:effectRef idx="0"/>
          <a:fontRef idx="minor"/>
        </p:style>
      </p:sp>
      <p:sp>
        <p:nvSpPr>
          <p:cNvPr id="525" name="CustomShape 9"/>
          <p:cNvSpPr/>
          <p:nvPr/>
        </p:nvSpPr>
        <p:spPr>
          <a:xfrm>
            <a:off x="20201040" y="9866160"/>
            <a:ext cx="1423440" cy="1104480"/>
          </a:xfrm>
          <a:custGeom>
            <a:avLst/>
            <a:gdLst/>
            <a:ahLst/>
            <a:rect l="l" t="t" r="r" b="b"/>
            <a:pathLst>
              <a:path w="21600" h="2160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600">
            <a:noFill/>
          </a:ln>
        </p:spPr>
        <p:style>
          <a:lnRef idx="0"/>
          <a:fillRef idx="0"/>
          <a:effectRef idx="0"/>
          <a:fontRef idx="minor"/>
        </p:style>
      </p:sp>
      <p:grpSp>
        <p:nvGrpSpPr>
          <p:cNvPr id="526" name="Group 10"/>
          <p:cNvGrpSpPr/>
          <p:nvPr/>
        </p:nvGrpSpPr>
        <p:grpSpPr>
          <a:xfrm>
            <a:off x="11391840" y="7519680"/>
            <a:ext cx="4472280" cy="3416760"/>
            <a:chOff x="11391840" y="7519680"/>
            <a:chExt cx="4472280" cy="3416760"/>
          </a:xfrm>
        </p:grpSpPr>
        <p:sp>
          <p:nvSpPr>
            <p:cNvPr id="527" name="CustomShape 11"/>
            <p:cNvSpPr/>
            <p:nvPr/>
          </p:nvSpPr>
          <p:spPr>
            <a:xfrm>
              <a:off x="11391840" y="8744040"/>
              <a:ext cx="4472280" cy="219240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3000" spc="-1" strike="noStrike">
                  <a:solidFill>
                    <a:srgbClr val="2c2e3c"/>
                  </a:solidFill>
                  <a:latin typeface="Calibri"/>
                  <a:ea typeface="Quicksand Bold"/>
                </a:rPr>
                <a:t>Report &amp; Presentation</a:t>
              </a:r>
              <a:endParaRPr b="0" lang="en-US" sz="3000" spc="-1" strike="noStrike">
                <a:latin typeface="Arial"/>
              </a:endParaRPr>
            </a:p>
            <a:p>
              <a:pPr>
                <a:lnSpc>
                  <a:spcPct val="150000"/>
                </a:lnSpc>
              </a:pPr>
              <a:r>
                <a:rPr b="0" lang="en-US" sz="2200" spc="-1" strike="noStrike">
                  <a:solidFill>
                    <a:srgbClr val="6a6e77"/>
                  </a:solidFill>
                  <a:latin typeface="Calibri"/>
                  <a:ea typeface="Quicksand Regular"/>
                </a:rPr>
                <a:t>I played a major role in the development of the final report and presentation.</a:t>
              </a:r>
              <a:endParaRPr b="0" lang="en-US" sz="2200" spc="-1" strike="noStrike">
                <a:latin typeface="Arial"/>
              </a:endParaRPr>
            </a:p>
          </p:txBody>
        </p:sp>
        <p:sp>
          <p:nvSpPr>
            <p:cNvPr id="528" name="CustomShape 12"/>
            <p:cNvSpPr/>
            <p:nvPr/>
          </p:nvSpPr>
          <p:spPr>
            <a:xfrm>
              <a:off x="11391840" y="7519680"/>
              <a:ext cx="692280" cy="761760"/>
            </a:xfrm>
            <a:custGeom>
              <a:avLst/>
              <a:gdLst/>
              <a:ahLst/>
              <a:rect l="l" t="t" r="r" b="b"/>
              <a:pathLst>
                <a:path w="21600" h="2160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600">
              <a:noFill/>
            </a:ln>
          </p:spPr>
          <p:style>
            <a:lnRef idx="0"/>
            <a:fillRef idx="0"/>
            <a:effectRef idx="0"/>
            <a:fontRef idx="minor"/>
          </p:style>
        </p:sp>
      </p:grpSp>
      <p:grpSp>
        <p:nvGrpSpPr>
          <p:cNvPr id="529" name="Group 13"/>
          <p:cNvGrpSpPr/>
          <p:nvPr/>
        </p:nvGrpSpPr>
        <p:grpSpPr>
          <a:xfrm>
            <a:off x="11391840" y="2105640"/>
            <a:ext cx="4472280" cy="3918960"/>
            <a:chOff x="11391840" y="2105640"/>
            <a:chExt cx="4472280" cy="3918960"/>
          </a:xfrm>
        </p:grpSpPr>
        <p:sp>
          <p:nvSpPr>
            <p:cNvPr id="530" name="CustomShape 14"/>
            <p:cNvSpPr/>
            <p:nvPr/>
          </p:nvSpPr>
          <p:spPr>
            <a:xfrm>
              <a:off x="11391840" y="2105640"/>
              <a:ext cx="761040" cy="761760"/>
            </a:xfrm>
            <a:custGeom>
              <a:avLst/>
              <a:gdLst/>
              <a:ahLst/>
              <a:rect l="l" t="t" r="r" b="b"/>
              <a:pathLst>
                <a:path w="21086" h="2160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600">
              <a:noFill/>
            </a:ln>
          </p:spPr>
          <p:style>
            <a:lnRef idx="0"/>
            <a:fillRef idx="0"/>
            <a:effectRef idx="0"/>
            <a:fontRef idx="minor"/>
          </p:style>
        </p:sp>
        <p:sp>
          <p:nvSpPr>
            <p:cNvPr id="531" name="CustomShape 15"/>
            <p:cNvSpPr/>
            <p:nvPr/>
          </p:nvSpPr>
          <p:spPr>
            <a:xfrm>
              <a:off x="11391840" y="3329640"/>
              <a:ext cx="4472280" cy="269496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3000" spc="-1" strike="noStrike">
                  <a:solidFill>
                    <a:srgbClr val="2c2e3c"/>
                  </a:solidFill>
                  <a:latin typeface="Calibri"/>
                  <a:ea typeface="Quicksand Bold"/>
                </a:rPr>
                <a:t>Front-End Development</a:t>
              </a:r>
              <a:endParaRPr b="0" lang="en-US" sz="3000" spc="-1" strike="noStrike">
                <a:latin typeface="Arial"/>
              </a:endParaRPr>
            </a:p>
            <a:p>
              <a:pPr>
                <a:lnSpc>
                  <a:spcPct val="150000"/>
                </a:lnSpc>
              </a:pPr>
              <a:r>
                <a:rPr b="0" lang="en-US" sz="2200" spc="-1" strike="noStrike">
                  <a:solidFill>
                    <a:srgbClr val="6a6e77"/>
                  </a:solidFill>
                  <a:latin typeface="Calibri"/>
                  <a:ea typeface="Quicksand Regular"/>
                </a:rPr>
                <a:t>Myself and Jesse Hare made up the 2 members of the front-end team. We developed the front-end functionality and GUI.</a:t>
              </a:r>
              <a:endParaRPr b="0" lang="en-US" sz="2200" spc="-1" strike="noStrike">
                <a:latin typeface="Arial"/>
              </a:endParaRPr>
            </a:p>
          </p:txBody>
        </p:sp>
      </p:grpSp>
    </p:spTree>
  </p:cSld>
  <mc:AlternateContent>
    <mc:Choice Requires="p14">
      <p:transition spd="slow" p14:dur="2000"/>
    </mc:Choice>
    <mc:Fallback>
      <p:transition spd="slow"/>
    </mc:Fallback>
  </mc:AlternateContent>
  <p:timing>
    <p:tnLst>
      <p:par>
        <p:cTn id="3" dur="indefinite" restart="never" nodeType="tmRoot">
          <p:childTnLst>
            <p:seq>
              <p:cTn id="4" dur="indefinite" nodeType="mainSeq">
                <p:childTnLst>
                  <p:par>
                    <p:cTn id="5" fill="hold">
                      <p:stCondLst>
                        <p:cond delay="indefinite"/>
                      </p:stCondLst>
                      <p:childTnLst>
                        <p:par>
                          <p:cTn id="6" fill="hold">
                            <p:stCondLst>
                              <p:cond delay="0"/>
                            </p:stCondLst>
                            <p:childTnLst>
                              <p:par>
                                <p:cTn id="7" nodeType="clickEffect" fill="hold" presetClass="entr" presetID="42">
                                  <p:stCondLst>
                                    <p:cond delay="0"/>
                                  </p:stCondLst>
                                  <p:childTnLst>
                                    <p:set>
                                      <p:cBhvr>
                                        <p:cTn id="8" dur="1" fill="hold">
                                          <p:stCondLst>
                                            <p:cond delay="0"/>
                                          </p:stCondLst>
                                        </p:cTn>
                                        <p:tgtEl>
                                          <p:spTgt spid="526"/>
                                        </p:tgtEl>
                                        <p:attrNameLst>
                                          <p:attrName>style.visibility</p:attrName>
                                        </p:attrNameLst>
                                      </p:cBhvr>
                                      <p:to>
                                        <p:strVal val="visible"/>
                                      </p:to>
                                    </p:set>
                                    <p:animEffect filter="fade" transition="in">
                                      <p:cBhvr additive="repl">
                                        <p:cTn id="9" dur="350"/>
                                        <p:tgtEl>
                                          <p:spTgt spid="526"/>
                                        </p:tgtEl>
                                      </p:cBhvr>
                                    </p:animEffect>
                                    <p:anim calcmode="lin" valueType="num">
                                      <p:cBhvr additive="repl">
                                        <p:cTn id="10" dur="350" fill="hold"/>
                                        <p:tgtEl>
                                          <p:spTgt spid="526"/>
                                        </p:tgtEl>
                                        <p:attrNameLst>
                                          <p:attrName>ppt_x</p:attrName>
                                        </p:attrNameLst>
                                      </p:cBhvr>
                                      <p:tavLst>
                                        <p:tav tm="0">
                                          <p:val>
                                            <p:strVal val="#ppt_x"/>
                                          </p:val>
                                        </p:tav>
                                        <p:tav tm="100000">
                                          <p:val>
                                            <p:strVal val="#ppt_x"/>
                                          </p:val>
                                        </p:tav>
                                      </p:tavLst>
                                    </p:anim>
                                    <p:anim calcmode="lin" valueType="num">
                                      <p:cBhvr additive="repl">
                                        <p:cTn id="11" dur="350" fill="hold"/>
                                        <p:tgtEl>
                                          <p:spTgt spid="526"/>
                                        </p:tgtEl>
                                        <p:attrNameLst>
                                          <p:attrName>ppt_y</p:attrName>
                                        </p:attrNameLst>
                                      </p:cBhvr>
                                      <p:tavLst>
                                        <p:tav tm="0">
                                          <p:val>
                                            <p:strVal val="#ppt_y+.1"/>
                                          </p:val>
                                        </p:tav>
                                        <p:tav tm="100000">
                                          <p:val>
                                            <p:strVal val="#ppt_y"/>
                                          </p:val>
                                        </p:tav>
                                      </p:tavLst>
                                    </p:anim>
                                  </p:childTnLst>
                                </p:cTn>
                              </p:par>
                              <p:par>
                                <p:cTn id="12" nodeType="withEffect" fill="hold" presetClass="entr" presetID="42">
                                  <p:stCondLst>
                                    <p:cond delay="200"/>
                                  </p:stCondLst>
                                  <p:childTnLst>
                                    <p:set>
                                      <p:cBhvr>
                                        <p:cTn id="13" dur="1" fill="hold">
                                          <p:stCondLst>
                                            <p:cond delay="0"/>
                                          </p:stCondLst>
                                        </p:cTn>
                                        <p:tgtEl>
                                          <p:spTgt spid="529"/>
                                        </p:tgtEl>
                                        <p:attrNameLst>
                                          <p:attrName>style.visibility</p:attrName>
                                        </p:attrNameLst>
                                      </p:cBhvr>
                                      <p:to>
                                        <p:strVal val="visible"/>
                                      </p:to>
                                    </p:set>
                                    <p:animEffect filter="fade" transition="in">
                                      <p:cBhvr additive="repl">
                                        <p:cTn id="14" dur="380"/>
                                        <p:tgtEl>
                                          <p:spTgt spid="529"/>
                                        </p:tgtEl>
                                      </p:cBhvr>
                                    </p:animEffect>
                                    <p:anim calcmode="lin" valueType="num">
                                      <p:cBhvr additive="repl">
                                        <p:cTn id="15" dur="380" fill="hold"/>
                                        <p:tgtEl>
                                          <p:spTgt spid="529"/>
                                        </p:tgtEl>
                                        <p:attrNameLst>
                                          <p:attrName>ppt_x</p:attrName>
                                        </p:attrNameLst>
                                      </p:cBhvr>
                                      <p:tavLst>
                                        <p:tav tm="0">
                                          <p:val>
                                            <p:strVal val="#ppt_x"/>
                                          </p:val>
                                        </p:tav>
                                        <p:tav tm="100000">
                                          <p:val>
                                            <p:strVal val="#ppt_x"/>
                                          </p:val>
                                        </p:tav>
                                      </p:tavLst>
                                    </p:anim>
                                    <p:anim calcmode="lin" valueType="num">
                                      <p:cBhvr additive="repl">
                                        <p:cTn id="16" dur="380" fill="hold"/>
                                        <p:tgtEl>
                                          <p:spTgt spid="52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TextShape 1"/>
          <p:cNvSpPr txBox="1"/>
          <p:nvPr/>
        </p:nvSpPr>
        <p:spPr>
          <a:xfrm>
            <a:off x="22526640" y="12702600"/>
            <a:ext cx="324360" cy="355320"/>
          </a:xfrm>
          <a:prstGeom prst="rect">
            <a:avLst/>
          </a:prstGeom>
          <a:noFill/>
          <a:ln>
            <a:noFill/>
          </a:ln>
        </p:spPr>
        <p:txBody>
          <a:bodyPr lIns="0" rIns="0" tIns="0" bIns="0">
            <a:noAutofit/>
          </a:bodyPr>
          <a:p>
            <a:pPr algn="r">
              <a:lnSpc>
                <a:spcPct val="100000"/>
              </a:lnSpc>
            </a:pPr>
            <a:fld id="{FE6E87FC-1436-41E4-B94B-0AF1FE94ED98}" type="slidenum">
              <a:rPr b="1" lang="en-US" sz="2200" spc="-1" strike="noStrike">
                <a:solidFill>
                  <a:srgbClr val="2c2e3c"/>
                </a:solidFill>
                <a:latin typeface="Quicksand Bold"/>
                <a:ea typeface="Quicksand Bold"/>
              </a:rPr>
              <a:t>17</a:t>
            </a:fld>
            <a:endParaRPr b="0" lang="en-US" sz="2200" spc="-1" strike="noStrike">
              <a:latin typeface="Times New Roman"/>
            </a:endParaRPr>
          </a:p>
        </p:txBody>
      </p:sp>
      <p:graphicFrame>
        <p:nvGraphicFramePr>
          <p:cNvPr id="650" name="Table 2"/>
          <p:cNvGraphicFramePr/>
          <p:nvPr/>
        </p:nvGraphicFramePr>
        <p:xfrm>
          <a:off x="8771400" y="4394160"/>
          <a:ext cx="14127840" cy="2878920"/>
        </p:xfrm>
        <a:graphic>
          <a:graphicData uri="http://schemas.openxmlformats.org/drawingml/2006/table">
            <a:tbl>
              <a:tblPr/>
              <a:tblGrid>
                <a:gridCol w="3531960"/>
                <a:gridCol w="3531960"/>
                <a:gridCol w="3531960"/>
                <a:gridCol w="3531960"/>
              </a:tblGrid>
              <a:tr h="959400">
                <a:tc>
                  <a:txBody>
                    <a:bodyPr lIns="50760" rIns="50760" tIns="50760" bIns="50760" anchor="ctr">
                      <a:noAutofit/>
                    </a:bodyPr>
                    <a:p>
                      <a:pPr algn="ctr">
                        <a:lnSpc>
                          <a:spcPct val="100000"/>
                        </a:lnSpc>
                      </a:pPr>
                      <a:r>
                        <a:rPr b="0" lang="en-US" sz="2200" spc="-1" strike="noStrike">
                          <a:solidFill>
                            <a:srgbClr val="f6f9ff"/>
                          </a:solidFill>
                          <a:latin typeface="Quicksand Bold"/>
                          <a:ea typeface="Quicksand Bold"/>
                        </a:rPr>
                        <a:t>Hardware Used</a:t>
                      </a:r>
                      <a:endParaRPr b="0" lang="en-US" sz="2200" spc="-1" strike="noStrike">
                        <a:latin typeface="Arial"/>
                      </a:endParaRPr>
                    </a:p>
                  </a:txBody>
                  <a:tcPr marL="50760" marR="50760">
                    <a:lnL w="12240">
                      <a:noFill/>
                    </a:lnL>
                    <a:lnR w="12240">
                      <a:noFill/>
                    </a:lnR>
                    <a:lnT w="12240">
                      <a:noFill/>
                    </a:lnT>
                    <a:solidFill>
                      <a:srgbClr val="2c2e3c"/>
                    </a:solidFill>
                  </a:tcPr>
                </a:tc>
                <a:tc>
                  <a:txBody>
                    <a:bodyPr lIns="50760" rIns="50760" tIns="50760" bIns="50760" anchor="ctr">
                      <a:noAutofit/>
                    </a:bodyPr>
                    <a:p>
                      <a:pPr algn="ctr">
                        <a:lnSpc>
                          <a:spcPct val="100000"/>
                        </a:lnSpc>
                      </a:pPr>
                      <a:r>
                        <a:rPr b="0" lang="en-US" sz="2200" spc="-1" strike="noStrike">
                          <a:solidFill>
                            <a:srgbClr val="f6f9ff"/>
                          </a:solidFill>
                          <a:latin typeface="Quicksand Bold"/>
                          <a:ea typeface="Quicksand Bold"/>
                        </a:rPr>
                        <a:t># of Items Used</a:t>
                      </a:r>
                      <a:endParaRPr b="0" lang="en-US" sz="2200" spc="-1" strike="noStrike">
                        <a:latin typeface="Arial"/>
                      </a:endParaRPr>
                    </a:p>
                  </a:txBody>
                  <a:tcPr marL="50760" marR="50760">
                    <a:lnL w="12240">
                      <a:noFill/>
                    </a:lnL>
                    <a:lnR w="12240">
                      <a:noFill/>
                    </a:lnR>
                    <a:lnT w="12240">
                      <a:noFill/>
                    </a:lnT>
                    <a:lnB w="12240">
                      <a:noFill/>
                    </a:lnB>
                    <a:solidFill>
                      <a:srgbClr val="2c2e3c"/>
                    </a:solidFill>
                  </a:tcPr>
                </a:tc>
                <a:tc>
                  <a:txBody>
                    <a:bodyPr lIns="50760" rIns="50760" tIns="50760" bIns="50760" anchor="ctr">
                      <a:noAutofit/>
                    </a:bodyPr>
                    <a:p>
                      <a:pPr algn="ctr">
                        <a:lnSpc>
                          <a:spcPct val="100000"/>
                        </a:lnSpc>
                      </a:pPr>
                      <a:r>
                        <a:rPr b="0" lang="en-US" sz="2200" spc="-1" strike="noStrike">
                          <a:solidFill>
                            <a:srgbClr val="f6f9ff"/>
                          </a:solidFill>
                          <a:latin typeface="Quicksand Bold"/>
                          <a:ea typeface="Quicksand Bold"/>
                        </a:rPr>
                        <a:t>Cost ($AUD)</a:t>
                      </a:r>
                      <a:endParaRPr b="0" lang="en-US" sz="2200" spc="-1" strike="noStrike">
                        <a:latin typeface="Arial"/>
                      </a:endParaRPr>
                    </a:p>
                  </a:txBody>
                  <a:tcPr marL="50760" marR="50760">
                    <a:lnL w="12240">
                      <a:noFill/>
                    </a:lnL>
                    <a:lnR w="12240">
                      <a:noFill/>
                    </a:lnR>
                    <a:lnT w="12240">
                      <a:noFill/>
                    </a:lnT>
                    <a:lnB w="12240">
                      <a:noFill/>
                    </a:lnB>
                    <a:solidFill>
                      <a:srgbClr val="d0b082"/>
                    </a:solidFill>
                  </a:tcPr>
                </a:tc>
                <a:tc>
                  <a:txBody>
                    <a:bodyPr lIns="50760" rIns="50760" tIns="50760" bIns="50760" anchor="ctr">
                      <a:noAutofit/>
                    </a:bodyPr>
                    <a:p>
                      <a:pPr algn="ctr">
                        <a:lnSpc>
                          <a:spcPct val="100000"/>
                        </a:lnSpc>
                      </a:pPr>
                      <a:r>
                        <a:rPr b="0" lang="en-US" sz="2200" spc="-1" strike="noStrike">
                          <a:solidFill>
                            <a:srgbClr val="f6f9ff"/>
                          </a:solidFill>
                          <a:latin typeface="Quicksand Bold"/>
                          <a:ea typeface="Quicksand Bold"/>
                        </a:rPr>
                        <a:t>Total Cost ($AUD)</a:t>
                      </a:r>
                      <a:endParaRPr b="0" lang="en-US" sz="2200" spc="-1" strike="noStrike">
                        <a:latin typeface="Arial"/>
                      </a:endParaRPr>
                    </a:p>
                  </a:txBody>
                  <a:tcPr marL="50760" marR="50760">
                    <a:lnL w="12240">
                      <a:noFill/>
                    </a:lnL>
                    <a:lnR w="12240">
                      <a:noFill/>
                    </a:lnR>
                    <a:lnT w="12240">
                      <a:noFill/>
                    </a:lnT>
                    <a:lnB w="12240">
                      <a:noFill/>
                    </a:lnB>
                    <a:solidFill>
                      <a:srgbClr val="c8cbd1"/>
                    </a:solidFill>
                  </a:tcPr>
                </a:tc>
              </a:tr>
              <a:tr h="959400">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Microsoft Surface Pro 6</a:t>
                      </a:r>
                      <a:endParaRPr b="0" lang="en-US" sz="2200" spc="-1" strike="noStrike">
                        <a:latin typeface="Arial"/>
                      </a:endParaRPr>
                    </a:p>
                  </a:txBody>
                  <a:tcPr marL="50760" marR="50760">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5</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$1,349</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$6,745</a:t>
                      </a:r>
                      <a:endParaRPr b="0" lang="en-US" sz="2200" spc="-1" strike="noStrike">
                        <a:latin typeface="Arial"/>
                      </a:endParaRPr>
                    </a:p>
                  </a:txBody>
                  <a:tcPr marL="50760" marR="50760">
                    <a:lnL w="12240">
                      <a:noFill/>
                    </a:lnL>
                    <a:lnR w="12240">
                      <a:noFill/>
                    </a:lnR>
                    <a:lnT w="12240">
                      <a:noFill/>
                    </a:lnT>
                    <a:lnB w="12240">
                      <a:noFill/>
                    </a:lnB>
                    <a:noFill/>
                  </a:tcPr>
                </a:tc>
              </a:tr>
              <a:tr h="960120">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MacBook Air 13” (128GB)</a:t>
                      </a:r>
                      <a:endParaRPr b="0" lang="en-US" sz="2200" spc="-1" strike="noStrike">
                        <a:latin typeface="Arial"/>
                      </a:endParaRPr>
                    </a:p>
                  </a:txBody>
                  <a:tcPr marL="50760" marR="50760">
                    <a:lnL w="12240">
                      <a:noFill/>
                    </a:lnL>
                    <a:lnR w="12240">
                      <a:noFill/>
                    </a:lnR>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1</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$1,699</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$1,699</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r>
            </a:tbl>
          </a:graphicData>
        </a:graphic>
      </p:graphicFrame>
      <p:sp>
        <p:nvSpPr>
          <p:cNvPr id="651" name="CustomShape 3"/>
          <p:cNvSpPr/>
          <p:nvPr/>
        </p:nvSpPr>
        <p:spPr>
          <a:xfrm>
            <a:off x="1519920" y="7899480"/>
            <a:ext cx="6495120" cy="301500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200" spc="-1" strike="noStrike">
                <a:solidFill>
                  <a:srgbClr val="6a6e77"/>
                </a:solidFill>
                <a:latin typeface="Quicksand Regular"/>
                <a:ea typeface="Quicksand Regular"/>
              </a:rPr>
              <a:t>As the project was worked on remotely, all team members required company issued equipment. There were a total of 5 Window machines provided to each member, with an additional MacBook Air provided to the project leader, James McKeown.</a:t>
            </a:r>
            <a:endParaRPr b="0" lang="en-US" sz="2200" spc="-1" strike="noStrike">
              <a:latin typeface="Arial"/>
            </a:endParaRPr>
          </a:p>
        </p:txBody>
      </p:sp>
      <p:sp>
        <p:nvSpPr>
          <p:cNvPr id="652" name="CustomShape 4"/>
          <p:cNvSpPr/>
          <p:nvPr/>
        </p:nvSpPr>
        <p:spPr>
          <a:xfrm>
            <a:off x="1555920" y="4394160"/>
            <a:ext cx="4571640" cy="213300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7000" spc="-1" strike="noStrike">
                <a:solidFill>
                  <a:srgbClr val="2c2e3c"/>
                </a:solidFill>
                <a:latin typeface="Aharoni"/>
                <a:ea typeface="Quicksand Bold"/>
              </a:rPr>
              <a:t>Hardware </a:t>
            </a:r>
            <a:endParaRPr b="0" lang="en-US" sz="7000" spc="-1" strike="noStrike">
              <a:latin typeface="Arial"/>
            </a:endParaRPr>
          </a:p>
          <a:p>
            <a:pPr>
              <a:lnSpc>
                <a:spcPct val="100000"/>
              </a:lnSpc>
            </a:pPr>
            <a:r>
              <a:rPr b="0" lang="en-US" sz="7000" spc="-1" strike="noStrike">
                <a:solidFill>
                  <a:srgbClr val="2c2e3c"/>
                </a:solidFill>
                <a:latin typeface="Aharoni"/>
                <a:ea typeface="Quicksand Bold"/>
              </a:rPr>
              <a:t>Costing.</a:t>
            </a:r>
            <a:endParaRPr b="0" lang="en-US" sz="7000" spc="-1" strike="noStrike">
              <a:latin typeface="Arial"/>
            </a:endParaRPr>
          </a:p>
        </p:txBody>
      </p:sp>
      <p:sp>
        <p:nvSpPr>
          <p:cNvPr id="653" name="CustomShape 5"/>
          <p:cNvSpPr/>
          <p:nvPr/>
        </p:nvSpPr>
        <p:spPr>
          <a:xfrm>
            <a:off x="814680" y="665280"/>
            <a:ext cx="3888000" cy="1079640"/>
          </a:xfrm>
          <a:prstGeom prst="rect">
            <a:avLst/>
          </a:prstGeom>
          <a:solidFill>
            <a:srgbClr val="f7f9ff"/>
          </a:solidFill>
          <a:ln w="1260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152" dur="indefinite" restart="never" nodeType="tmRoot">
          <p:childTnLst>
            <p:seq>
              <p:cTn id="153"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TextShape 1"/>
          <p:cNvSpPr txBox="1"/>
          <p:nvPr/>
        </p:nvSpPr>
        <p:spPr>
          <a:xfrm>
            <a:off x="22526640" y="12702600"/>
            <a:ext cx="324360" cy="355320"/>
          </a:xfrm>
          <a:prstGeom prst="rect">
            <a:avLst/>
          </a:prstGeom>
          <a:noFill/>
          <a:ln>
            <a:noFill/>
          </a:ln>
        </p:spPr>
        <p:txBody>
          <a:bodyPr lIns="0" rIns="0" tIns="0" bIns="0">
            <a:noAutofit/>
          </a:bodyPr>
          <a:p>
            <a:pPr algn="r">
              <a:lnSpc>
                <a:spcPct val="100000"/>
              </a:lnSpc>
            </a:pPr>
            <a:fld id="{6B7C4B1B-95DF-4884-A4B0-21DFD2A7862E}" type="slidenum">
              <a:rPr b="1" lang="en-US" sz="2200" spc="-1" strike="noStrike">
                <a:solidFill>
                  <a:srgbClr val="2c2e3c"/>
                </a:solidFill>
                <a:latin typeface="Quicksand Bold"/>
                <a:ea typeface="Quicksand Bold"/>
              </a:rPr>
              <a:t>17</a:t>
            </a:fld>
            <a:endParaRPr b="0" lang="en-US" sz="2200" spc="-1" strike="noStrike">
              <a:latin typeface="Times New Roman"/>
            </a:endParaRPr>
          </a:p>
        </p:txBody>
      </p:sp>
      <p:graphicFrame>
        <p:nvGraphicFramePr>
          <p:cNvPr id="655" name="Table 2"/>
          <p:cNvGraphicFramePr/>
          <p:nvPr/>
        </p:nvGraphicFramePr>
        <p:xfrm>
          <a:off x="8723160" y="3270240"/>
          <a:ext cx="13803120" cy="6717960"/>
        </p:xfrm>
        <a:graphic>
          <a:graphicData uri="http://schemas.openxmlformats.org/drawingml/2006/table">
            <a:tbl>
              <a:tblPr/>
              <a:tblGrid>
                <a:gridCol w="3450600"/>
                <a:gridCol w="3450600"/>
                <a:gridCol w="3450600"/>
                <a:gridCol w="3451320"/>
              </a:tblGrid>
              <a:tr h="959400">
                <a:tc>
                  <a:txBody>
                    <a:bodyPr lIns="50760" rIns="50760" tIns="50760" bIns="50760" anchor="ctr">
                      <a:noAutofit/>
                    </a:bodyPr>
                    <a:p>
                      <a:pPr algn="ctr">
                        <a:lnSpc>
                          <a:spcPct val="100000"/>
                        </a:lnSpc>
                      </a:pPr>
                      <a:r>
                        <a:rPr b="0" lang="en-US" sz="2200" spc="-1" strike="noStrike">
                          <a:solidFill>
                            <a:srgbClr val="f6f9ff"/>
                          </a:solidFill>
                          <a:latin typeface="Quicksand Bold"/>
                          <a:ea typeface="Quicksand Bold"/>
                        </a:rPr>
                        <a:t>Software Used</a:t>
                      </a:r>
                      <a:endParaRPr b="0" lang="en-US" sz="2200" spc="-1" strike="noStrike">
                        <a:latin typeface="Arial"/>
                      </a:endParaRPr>
                    </a:p>
                  </a:txBody>
                  <a:tcPr marL="50760" marR="50760">
                    <a:lnL w="12240">
                      <a:noFill/>
                    </a:lnL>
                    <a:lnR w="12240">
                      <a:noFill/>
                    </a:lnR>
                    <a:lnT w="12240">
                      <a:noFill/>
                    </a:lnT>
                    <a:solidFill>
                      <a:srgbClr val="2c2e3c"/>
                    </a:solidFill>
                  </a:tcPr>
                </a:tc>
                <a:tc>
                  <a:txBody>
                    <a:bodyPr lIns="50760" rIns="50760" tIns="50760" bIns="50760" anchor="ctr">
                      <a:noAutofit/>
                    </a:bodyPr>
                    <a:p>
                      <a:pPr algn="ctr">
                        <a:lnSpc>
                          <a:spcPct val="100000"/>
                        </a:lnSpc>
                      </a:pPr>
                      <a:r>
                        <a:rPr b="0" lang="en-US" sz="2200" spc="-1" strike="noStrike">
                          <a:solidFill>
                            <a:srgbClr val="f6f9ff"/>
                          </a:solidFill>
                          <a:latin typeface="Quicksand Bold"/>
                          <a:ea typeface="Quicksand Bold"/>
                        </a:rPr>
                        <a:t># of Accounts Needed</a:t>
                      </a:r>
                      <a:endParaRPr b="0" lang="en-US" sz="2200" spc="-1" strike="noStrike">
                        <a:latin typeface="Arial"/>
                      </a:endParaRPr>
                    </a:p>
                  </a:txBody>
                  <a:tcPr marL="50760" marR="50760">
                    <a:lnL w="12240">
                      <a:noFill/>
                    </a:lnL>
                    <a:lnR w="12240">
                      <a:noFill/>
                    </a:lnR>
                    <a:lnT w="12240">
                      <a:noFill/>
                    </a:lnT>
                    <a:lnB w="12240">
                      <a:noFill/>
                    </a:lnB>
                    <a:solidFill>
                      <a:srgbClr val="2c2e3c"/>
                    </a:solidFill>
                  </a:tcPr>
                </a:tc>
                <a:tc>
                  <a:txBody>
                    <a:bodyPr lIns="50760" rIns="50760" tIns="50760" bIns="50760" anchor="ctr">
                      <a:noAutofit/>
                    </a:bodyPr>
                    <a:p>
                      <a:pPr algn="ctr">
                        <a:lnSpc>
                          <a:spcPct val="100000"/>
                        </a:lnSpc>
                      </a:pPr>
                      <a:r>
                        <a:rPr b="0" lang="en-US" sz="2200" spc="-1" strike="noStrike">
                          <a:solidFill>
                            <a:srgbClr val="f6f9ff"/>
                          </a:solidFill>
                          <a:latin typeface="Quicksand Bold"/>
                          <a:ea typeface="Quicksand Bold"/>
                        </a:rPr>
                        <a:t>Cost ($AUD)</a:t>
                      </a:r>
                      <a:endParaRPr b="0" lang="en-US" sz="2200" spc="-1" strike="noStrike">
                        <a:latin typeface="Arial"/>
                      </a:endParaRPr>
                    </a:p>
                  </a:txBody>
                  <a:tcPr marL="50760" marR="50760">
                    <a:lnL w="12240">
                      <a:noFill/>
                    </a:lnL>
                    <a:lnR w="12240">
                      <a:noFill/>
                    </a:lnR>
                    <a:lnT w="12240">
                      <a:noFill/>
                    </a:lnT>
                    <a:lnB w="12240">
                      <a:noFill/>
                    </a:lnB>
                    <a:solidFill>
                      <a:srgbClr val="d0b082"/>
                    </a:solidFill>
                  </a:tcPr>
                </a:tc>
                <a:tc>
                  <a:txBody>
                    <a:bodyPr lIns="50760" rIns="50760" tIns="50760" bIns="50760" anchor="ctr">
                      <a:noAutofit/>
                    </a:bodyPr>
                    <a:p>
                      <a:pPr algn="ctr">
                        <a:lnSpc>
                          <a:spcPct val="100000"/>
                        </a:lnSpc>
                      </a:pPr>
                      <a:r>
                        <a:rPr b="0" lang="en-US" sz="2200" spc="-1" strike="noStrike">
                          <a:solidFill>
                            <a:srgbClr val="f6f9ff"/>
                          </a:solidFill>
                          <a:latin typeface="Quicksand Bold"/>
                          <a:ea typeface="Quicksand Bold"/>
                        </a:rPr>
                        <a:t>Total Cost ($AUD)</a:t>
                      </a:r>
                      <a:endParaRPr b="0" lang="en-US" sz="2200" spc="-1" strike="noStrike">
                        <a:latin typeface="Arial"/>
                      </a:endParaRPr>
                    </a:p>
                  </a:txBody>
                  <a:tcPr marL="50760" marR="50760">
                    <a:lnL w="12240">
                      <a:noFill/>
                    </a:lnL>
                    <a:lnR w="12240">
                      <a:noFill/>
                    </a:lnR>
                    <a:lnT w="12240">
                      <a:noFill/>
                    </a:lnT>
                    <a:lnB w="12240">
                      <a:noFill/>
                    </a:lnB>
                    <a:solidFill>
                      <a:srgbClr val="c8cbd1"/>
                    </a:solidFill>
                  </a:tcPr>
                </a:tc>
              </a:tr>
              <a:tr h="959400">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Anaconda</a:t>
                      </a:r>
                      <a:endParaRPr b="0" lang="en-US" sz="2200" spc="-1" strike="noStrike">
                        <a:latin typeface="Arial"/>
                      </a:endParaRPr>
                    </a:p>
                  </a:txBody>
                  <a:tcPr marL="50760" marR="50760">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2</a:t>
                      </a:r>
                      <a:endParaRPr b="0" lang="en-US" sz="2200" spc="-1" strike="noStrike">
                        <a:latin typeface="Arial"/>
                      </a:endParaRPr>
                    </a:p>
                  </a:txBody>
                  <a:tcPr marL="50760" marR="50760">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$0</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$0</a:t>
                      </a:r>
                      <a:endParaRPr b="0" lang="en-US" sz="2200" spc="-1" strike="noStrike">
                        <a:latin typeface="Arial"/>
                      </a:endParaRPr>
                    </a:p>
                  </a:txBody>
                  <a:tcPr marL="50760" marR="50760">
                    <a:lnL w="12240">
                      <a:noFill/>
                    </a:lnL>
                    <a:lnR w="12240">
                      <a:noFill/>
                    </a:lnR>
                    <a:lnT w="12240">
                      <a:noFill/>
                    </a:lnT>
                    <a:lnB w="12240">
                      <a:noFill/>
                    </a:lnB>
                    <a:noFill/>
                  </a:tcPr>
                </a:tc>
              </a:tr>
              <a:tr h="959400">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Atom (IDE)</a:t>
                      </a:r>
                      <a:endParaRPr b="0" lang="en-US" sz="2200" spc="-1" strike="noStrike">
                        <a:latin typeface="Arial"/>
                      </a:endParaRPr>
                    </a:p>
                  </a:txBody>
                  <a:tcPr marL="50760" marR="50760">
                    <a:lnL w="12240">
                      <a:noFill/>
                    </a:lnL>
                    <a:lnR w="12240">
                      <a:noFill/>
                    </a:lnR>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5</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$0</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$0</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r>
              <a:tr h="959400">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Facebook Messenger</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5</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$0</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$0</a:t>
                      </a:r>
                      <a:endParaRPr b="0" lang="en-US" sz="2200" spc="-1" strike="noStrike">
                        <a:latin typeface="Arial"/>
                      </a:endParaRPr>
                    </a:p>
                  </a:txBody>
                  <a:tcPr marL="50760" marR="50760">
                    <a:lnL w="12240">
                      <a:noFill/>
                    </a:lnL>
                    <a:lnR w="12240">
                      <a:noFill/>
                    </a:lnR>
                    <a:lnT w="12240">
                      <a:noFill/>
                    </a:lnT>
                    <a:lnB w="12240">
                      <a:noFill/>
                    </a:lnB>
                    <a:noFill/>
                  </a:tcPr>
                </a:tc>
              </a:tr>
              <a:tr h="959400">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Slack</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5</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$0</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$0</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r>
              <a:tr h="959400">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Spyder (IDE)</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2</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$0</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$0</a:t>
                      </a:r>
                      <a:endParaRPr b="0" lang="en-US" sz="2200" spc="-1" strike="noStrike">
                        <a:latin typeface="Arial"/>
                      </a:endParaRPr>
                    </a:p>
                  </a:txBody>
                  <a:tcPr marL="50760" marR="50760">
                    <a:lnL w="12240">
                      <a:noFill/>
                    </a:lnL>
                    <a:lnR w="12240">
                      <a:noFill/>
                    </a:lnR>
                    <a:lnT w="12240">
                      <a:noFill/>
                    </a:lnT>
                    <a:lnB w="12240">
                      <a:noFill/>
                    </a:lnB>
                    <a:noFill/>
                  </a:tcPr>
                </a:tc>
              </a:tr>
              <a:tr h="961560">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Zoom Video Conferencing</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5</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$0</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$0</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r>
            </a:tbl>
          </a:graphicData>
        </a:graphic>
      </p:graphicFrame>
      <p:sp>
        <p:nvSpPr>
          <p:cNvPr id="656" name="CustomShape 3"/>
          <p:cNvSpPr/>
          <p:nvPr/>
        </p:nvSpPr>
        <p:spPr>
          <a:xfrm>
            <a:off x="1519920" y="6066000"/>
            <a:ext cx="5919120" cy="5527800"/>
          </a:xfrm>
          <a:prstGeom prst="rect">
            <a:avLst/>
          </a:prstGeom>
          <a:noFill/>
          <a:ln w="12600">
            <a:noFill/>
          </a:ln>
        </p:spPr>
        <p:style>
          <a:lnRef idx="0"/>
          <a:fillRef idx="0"/>
          <a:effectRef idx="0"/>
          <a:fontRef idx="minor"/>
        </p:style>
        <p:txBody>
          <a:bodyPr lIns="0" rIns="0" tIns="0" bIns="0">
            <a:spAutoFit/>
          </a:bodyPr>
          <a:p>
            <a:pPr marL="457200" indent="-456840">
              <a:lnSpc>
                <a:spcPct val="150000"/>
              </a:lnSpc>
              <a:buClr>
                <a:srgbClr val="6a6e77"/>
              </a:buClr>
              <a:buFont typeface="Helvetica Neue Medium"/>
              <a:buAutoNum type="arabicPeriod"/>
            </a:pPr>
            <a:r>
              <a:rPr b="0" lang="en-US" sz="2200" spc="-1" strike="noStrike">
                <a:solidFill>
                  <a:srgbClr val="6a6e77"/>
                </a:solidFill>
                <a:latin typeface="Quicksand Regular"/>
                <a:ea typeface="Quicksand Regular"/>
              </a:rPr>
              <a:t>Communication and rapid development facilitated by Slack</a:t>
            </a:r>
            <a:endParaRPr b="0" lang="en-US" sz="2200" spc="-1" strike="noStrike">
              <a:latin typeface="Arial"/>
            </a:endParaRPr>
          </a:p>
          <a:p>
            <a:pPr marL="457200" indent="-456840">
              <a:lnSpc>
                <a:spcPct val="150000"/>
              </a:lnSpc>
              <a:buClr>
                <a:srgbClr val="6a6e77"/>
              </a:buClr>
              <a:buFont typeface="Helvetica Neue Medium"/>
              <a:buAutoNum type="arabicPeriod"/>
            </a:pPr>
            <a:r>
              <a:rPr b="0" lang="en-US" sz="2200" spc="-1" strike="noStrike">
                <a:solidFill>
                  <a:srgbClr val="6a6e77"/>
                </a:solidFill>
                <a:latin typeface="Quicksand Regular"/>
                <a:ea typeface="Quicksand Regular"/>
              </a:rPr>
              <a:t>Client meetings hosted by Zoom video conference software</a:t>
            </a:r>
            <a:endParaRPr b="0" lang="en-US" sz="2200" spc="-1" strike="noStrike">
              <a:latin typeface="Arial"/>
            </a:endParaRPr>
          </a:p>
          <a:p>
            <a:pPr marL="457200" indent="-456840">
              <a:lnSpc>
                <a:spcPct val="150000"/>
              </a:lnSpc>
              <a:buClr>
                <a:srgbClr val="6a6e77"/>
              </a:buClr>
              <a:buFont typeface="Helvetica Neue Medium"/>
              <a:buAutoNum type="arabicPeriod"/>
            </a:pPr>
            <a:r>
              <a:rPr b="0" lang="en-US" sz="2200" spc="-1" strike="noStrike">
                <a:solidFill>
                  <a:srgbClr val="6a6e77"/>
                </a:solidFill>
                <a:latin typeface="Quicksand Regular"/>
                <a:ea typeface="Quicksand Regular"/>
              </a:rPr>
              <a:t>Atom with its multi-programmer ability and multi-OS flexibility for code editor</a:t>
            </a:r>
            <a:endParaRPr b="0" lang="en-US" sz="2200" spc="-1" strike="noStrike">
              <a:latin typeface="Arial"/>
            </a:endParaRPr>
          </a:p>
          <a:p>
            <a:pPr marL="457200" indent="-456840">
              <a:lnSpc>
                <a:spcPct val="150000"/>
              </a:lnSpc>
              <a:buClr>
                <a:srgbClr val="6a6e77"/>
              </a:buClr>
              <a:buFont typeface="Helvetica Neue Medium"/>
              <a:buAutoNum type="arabicPeriod"/>
            </a:pPr>
            <a:r>
              <a:rPr b="0" lang="en-US" sz="2200" spc="-1" strike="noStrike">
                <a:solidFill>
                  <a:srgbClr val="6a6e77"/>
                </a:solidFill>
                <a:latin typeface="Quicksand Regular"/>
                <a:ea typeface="Quicksand Regular"/>
              </a:rPr>
              <a:t>VirtualBox for testing on multiple operating systems</a:t>
            </a:r>
            <a:endParaRPr b="0" lang="en-US" sz="2200" spc="-1" strike="noStrike">
              <a:latin typeface="Arial"/>
            </a:endParaRPr>
          </a:p>
          <a:p>
            <a:pPr marL="457200" indent="-456840">
              <a:lnSpc>
                <a:spcPct val="150000"/>
              </a:lnSpc>
              <a:buClr>
                <a:srgbClr val="6a6e77"/>
              </a:buClr>
              <a:buFont typeface="Helvetica Neue Medium"/>
              <a:buAutoNum type="arabicPeriod"/>
            </a:pPr>
            <a:r>
              <a:rPr b="0" lang="en-US" sz="2200" spc="-1" strike="noStrike">
                <a:solidFill>
                  <a:srgbClr val="6a6e77"/>
                </a:solidFill>
                <a:latin typeface="Quicksand Regular"/>
                <a:ea typeface="Quicksand Regular"/>
              </a:rPr>
              <a:t>Python for multi-OS interoperability and low system overhead and requirements</a:t>
            </a:r>
            <a:endParaRPr b="0" lang="en-US" sz="2200" spc="-1" strike="noStrike">
              <a:latin typeface="Arial"/>
            </a:endParaRPr>
          </a:p>
        </p:txBody>
      </p:sp>
      <p:sp>
        <p:nvSpPr>
          <p:cNvPr id="657" name="CustomShape 4"/>
          <p:cNvSpPr/>
          <p:nvPr/>
        </p:nvSpPr>
        <p:spPr>
          <a:xfrm>
            <a:off x="1522440" y="2825640"/>
            <a:ext cx="3919320" cy="213300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7000" spc="-1" strike="noStrike">
                <a:solidFill>
                  <a:srgbClr val="2c2e3c"/>
                </a:solidFill>
                <a:latin typeface="Aharoni"/>
                <a:ea typeface="Quicksand Bold"/>
              </a:rPr>
              <a:t>Software</a:t>
            </a:r>
            <a:endParaRPr b="0" lang="en-US" sz="7000" spc="-1" strike="noStrike">
              <a:latin typeface="Arial"/>
            </a:endParaRPr>
          </a:p>
          <a:p>
            <a:pPr>
              <a:lnSpc>
                <a:spcPct val="100000"/>
              </a:lnSpc>
            </a:pPr>
            <a:r>
              <a:rPr b="0" lang="en-US" sz="7000" spc="-1" strike="noStrike">
                <a:solidFill>
                  <a:srgbClr val="2c2e3c"/>
                </a:solidFill>
                <a:latin typeface="Aharoni"/>
                <a:ea typeface="Quicksand Bold"/>
              </a:rPr>
              <a:t>Costing.</a:t>
            </a:r>
            <a:endParaRPr b="0" lang="en-US" sz="7000" spc="-1" strike="noStrike">
              <a:latin typeface="Arial"/>
            </a:endParaRPr>
          </a:p>
        </p:txBody>
      </p:sp>
      <p:sp>
        <p:nvSpPr>
          <p:cNvPr id="658" name="CustomShape 5"/>
          <p:cNvSpPr/>
          <p:nvPr/>
        </p:nvSpPr>
        <p:spPr>
          <a:xfrm>
            <a:off x="814680" y="665280"/>
            <a:ext cx="3888000" cy="1079640"/>
          </a:xfrm>
          <a:prstGeom prst="rect">
            <a:avLst/>
          </a:prstGeom>
          <a:solidFill>
            <a:srgbClr val="f7f9ff"/>
          </a:solidFill>
          <a:ln w="1260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154" dur="indefinite" restart="never" nodeType="tmRoot">
          <p:childTnLst>
            <p:seq>
              <p:cTn id="155"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TextShape 1"/>
          <p:cNvSpPr txBox="1"/>
          <p:nvPr/>
        </p:nvSpPr>
        <p:spPr>
          <a:xfrm>
            <a:off x="22526640" y="12702600"/>
            <a:ext cx="324360" cy="355320"/>
          </a:xfrm>
          <a:prstGeom prst="rect">
            <a:avLst/>
          </a:prstGeom>
          <a:noFill/>
          <a:ln>
            <a:noFill/>
          </a:ln>
        </p:spPr>
        <p:txBody>
          <a:bodyPr lIns="0" rIns="0" tIns="0" bIns="0">
            <a:noAutofit/>
          </a:bodyPr>
          <a:p>
            <a:pPr algn="r">
              <a:lnSpc>
                <a:spcPct val="100000"/>
              </a:lnSpc>
            </a:pPr>
            <a:fld id="{BA523428-BC19-45C1-88A9-DB81D9772617}" type="slidenum">
              <a:rPr b="1" lang="en-US" sz="2200" spc="-1" strike="noStrike">
                <a:solidFill>
                  <a:srgbClr val="2c2e3c"/>
                </a:solidFill>
                <a:latin typeface="Quicksand Bold"/>
                <a:ea typeface="Quicksand Bold"/>
              </a:rPr>
              <a:t>17</a:t>
            </a:fld>
            <a:endParaRPr b="0" lang="en-US" sz="2200" spc="-1" strike="noStrike">
              <a:latin typeface="Times New Roman"/>
            </a:endParaRPr>
          </a:p>
        </p:txBody>
      </p:sp>
      <p:graphicFrame>
        <p:nvGraphicFramePr>
          <p:cNvPr id="660" name="Table 2"/>
          <p:cNvGraphicFramePr/>
          <p:nvPr/>
        </p:nvGraphicFramePr>
        <p:xfrm>
          <a:off x="10953000" y="3498840"/>
          <a:ext cx="9648720" cy="5758200"/>
        </p:xfrm>
        <a:graphic>
          <a:graphicData uri="http://schemas.openxmlformats.org/drawingml/2006/table">
            <a:tbl>
              <a:tblPr/>
              <a:tblGrid>
                <a:gridCol w="4824360"/>
                <a:gridCol w="4824360"/>
              </a:tblGrid>
              <a:tr h="959400">
                <a:tc>
                  <a:txBody>
                    <a:bodyPr lIns="50760" rIns="50760" tIns="50760" bIns="50760" anchor="ctr">
                      <a:noAutofit/>
                    </a:bodyPr>
                    <a:p>
                      <a:pPr algn="ctr">
                        <a:lnSpc>
                          <a:spcPct val="100000"/>
                        </a:lnSpc>
                      </a:pPr>
                      <a:r>
                        <a:rPr b="0" lang="en-US" sz="2200" spc="-1" strike="noStrike">
                          <a:solidFill>
                            <a:srgbClr val="f6f9ff"/>
                          </a:solidFill>
                          <a:latin typeface="Quicksand Bold"/>
                          <a:ea typeface="Quicksand Bold"/>
                        </a:rPr>
                        <a:t>Sprint #</a:t>
                      </a:r>
                      <a:endParaRPr b="0" lang="en-US" sz="2200" spc="-1" strike="noStrike">
                        <a:latin typeface="Arial"/>
                      </a:endParaRPr>
                    </a:p>
                  </a:txBody>
                  <a:tcPr marL="50760" marR="50760">
                    <a:lnL w="12240">
                      <a:noFill/>
                    </a:lnL>
                    <a:lnR w="12240">
                      <a:noFill/>
                    </a:lnR>
                    <a:lnT w="12240">
                      <a:noFill/>
                    </a:lnT>
                    <a:solidFill>
                      <a:srgbClr val="2c2e3c"/>
                    </a:solidFill>
                  </a:tcPr>
                </a:tc>
                <a:tc>
                  <a:txBody>
                    <a:bodyPr lIns="50760" rIns="50760" tIns="50760" bIns="50760" anchor="ctr">
                      <a:noAutofit/>
                    </a:bodyPr>
                    <a:p>
                      <a:pPr algn="ctr">
                        <a:lnSpc>
                          <a:spcPct val="100000"/>
                        </a:lnSpc>
                      </a:pPr>
                      <a:r>
                        <a:rPr b="0" lang="en-US" sz="2200" spc="-1" strike="noStrike">
                          <a:solidFill>
                            <a:srgbClr val="f6f9ff"/>
                          </a:solidFill>
                          <a:latin typeface="Quicksand Bold"/>
                          <a:ea typeface="Quicksand Bold"/>
                        </a:rPr>
                        <a:t>Weeks to Complete</a:t>
                      </a:r>
                      <a:endParaRPr b="0" lang="en-US" sz="2200" spc="-1" strike="noStrike">
                        <a:latin typeface="Arial"/>
                      </a:endParaRPr>
                    </a:p>
                  </a:txBody>
                  <a:tcPr marL="50760" marR="50760">
                    <a:lnL w="12240">
                      <a:noFill/>
                    </a:lnL>
                    <a:lnR w="12240">
                      <a:noFill/>
                    </a:lnR>
                    <a:lnT w="12240">
                      <a:noFill/>
                    </a:lnT>
                    <a:lnB w="12240">
                      <a:noFill/>
                    </a:lnB>
                    <a:solidFill>
                      <a:srgbClr val="d0b082"/>
                    </a:solidFill>
                  </a:tcPr>
                </a:tc>
              </a:tr>
              <a:tr h="959400">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1</a:t>
                      </a:r>
                      <a:endParaRPr b="0" lang="en-US" sz="2200" spc="-1" strike="noStrike">
                        <a:latin typeface="Arial"/>
                      </a:endParaRPr>
                    </a:p>
                  </a:txBody>
                  <a:tcPr marL="50760" marR="50760">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1</a:t>
                      </a:r>
                      <a:endParaRPr b="0" lang="en-US" sz="2200" spc="-1" strike="noStrike">
                        <a:latin typeface="Arial"/>
                      </a:endParaRPr>
                    </a:p>
                  </a:txBody>
                  <a:tcPr marL="50760" marR="50760">
                    <a:lnL w="12240">
                      <a:noFill/>
                    </a:lnL>
                    <a:lnR w="12240">
                      <a:noFill/>
                    </a:lnR>
                    <a:lnT w="12240">
                      <a:noFill/>
                    </a:lnT>
                    <a:lnB w="12240">
                      <a:noFill/>
                    </a:lnB>
                    <a:noFill/>
                  </a:tcPr>
                </a:tc>
              </a:tr>
              <a:tr h="959400">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2</a:t>
                      </a:r>
                      <a:endParaRPr b="0" lang="en-US" sz="2200" spc="-1" strike="noStrike">
                        <a:latin typeface="Arial"/>
                      </a:endParaRPr>
                    </a:p>
                  </a:txBody>
                  <a:tcPr marL="50760" marR="50760">
                    <a:lnL w="12240">
                      <a:noFill/>
                    </a:lnL>
                    <a:lnR w="12240">
                      <a:noFill/>
                    </a:lnR>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3</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r>
              <a:tr h="959400">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3</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3</a:t>
                      </a:r>
                      <a:endParaRPr b="0" lang="en-US" sz="2200" spc="-1" strike="noStrike">
                        <a:latin typeface="Arial"/>
                      </a:endParaRPr>
                    </a:p>
                  </a:txBody>
                  <a:tcPr marL="50760" marR="50760">
                    <a:lnL w="12240">
                      <a:noFill/>
                    </a:lnL>
                    <a:lnR w="12240">
                      <a:noFill/>
                    </a:lnR>
                    <a:lnT w="12240">
                      <a:noFill/>
                    </a:lnT>
                    <a:lnB w="12240">
                      <a:noFill/>
                    </a:lnB>
                    <a:noFill/>
                  </a:tcPr>
                </a:tc>
              </a:tr>
              <a:tr h="959400">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4</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3</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r>
              <a:tr h="961200">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5</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2</a:t>
                      </a:r>
                      <a:endParaRPr b="0" lang="en-US" sz="2200" spc="-1" strike="noStrike">
                        <a:latin typeface="Arial"/>
                      </a:endParaRPr>
                    </a:p>
                  </a:txBody>
                  <a:tcPr marL="50760" marR="50760">
                    <a:lnL w="12240">
                      <a:noFill/>
                    </a:lnL>
                    <a:lnR w="12240">
                      <a:noFill/>
                    </a:lnR>
                    <a:lnT w="12240">
                      <a:noFill/>
                    </a:lnT>
                    <a:lnB w="12240">
                      <a:noFill/>
                    </a:lnB>
                    <a:noFill/>
                  </a:tcPr>
                </a:tc>
              </a:tr>
            </a:tbl>
          </a:graphicData>
        </a:graphic>
      </p:graphicFrame>
      <p:sp>
        <p:nvSpPr>
          <p:cNvPr id="661" name="CustomShape 3"/>
          <p:cNvSpPr/>
          <p:nvPr/>
        </p:nvSpPr>
        <p:spPr>
          <a:xfrm>
            <a:off x="1519920" y="6066000"/>
            <a:ext cx="5919120" cy="251244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200" spc="-1" strike="noStrike">
                <a:solidFill>
                  <a:srgbClr val="6a6e77"/>
                </a:solidFill>
                <a:latin typeface="Quicksand Regular"/>
                <a:ea typeface="Quicksand Regular"/>
              </a:rPr>
              <a:t>The project ran for a total of 12 weeks. Within these 12 weeks, there were five sprints ranging from 1-week to 3-week sprints. These can be seen in the table to the right.</a:t>
            </a:r>
            <a:endParaRPr b="0" lang="en-US" sz="2200" spc="-1" strike="noStrike">
              <a:latin typeface="Arial"/>
            </a:endParaRPr>
          </a:p>
        </p:txBody>
      </p:sp>
      <p:sp>
        <p:nvSpPr>
          <p:cNvPr id="662" name="CustomShape 4"/>
          <p:cNvSpPr/>
          <p:nvPr/>
        </p:nvSpPr>
        <p:spPr>
          <a:xfrm>
            <a:off x="1355760" y="2825640"/>
            <a:ext cx="3631320" cy="213300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7000" spc="-1" strike="noStrike">
                <a:solidFill>
                  <a:srgbClr val="2c2e3c"/>
                </a:solidFill>
                <a:latin typeface="Aharoni"/>
                <a:ea typeface="Quicksand Bold"/>
              </a:rPr>
              <a:t>Time </a:t>
            </a:r>
            <a:endParaRPr b="0" lang="en-US" sz="7000" spc="-1" strike="noStrike">
              <a:latin typeface="Arial"/>
            </a:endParaRPr>
          </a:p>
          <a:p>
            <a:pPr>
              <a:lnSpc>
                <a:spcPct val="100000"/>
              </a:lnSpc>
            </a:pPr>
            <a:r>
              <a:rPr b="0" lang="en-US" sz="7000" spc="-1" strike="noStrike">
                <a:solidFill>
                  <a:srgbClr val="2c2e3c"/>
                </a:solidFill>
                <a:latin typeface="Aharoni"/>
                <a:ea typeface="Quicksand Bold"/>
              </a:rPr>
              <a:t>Costing.</a:t>
            </a:r>
            <a:endParaRPr b="0" lang="en-US" sz="7000" spc="-1" strike="noStrike">
              <a:latin typeface="Arial"/>
            </a:endParaRPr>
          </a:p>
        </p:txBody>
      </p:sp>
      <p:sp>
        <p:nvSpPr>
          <p:cNvPr id="663" name="CustomShape 5"/>
          <p:cNvSpPr/>
          <p:nvPr/>
        </p:nvSpPr>
        <p:spPr>
          <a:xfrm>
            <a:off x="814680" y="665280"/>
            <a:ext cx="3888000" cy="1079640"/>
          </a:xfrm>
          <a:prstGeom prst="rect">
            <a:avLst/>
          </a:prstGeom>
          <a:solidFill>
            <a:srgbClr val="f7f9ff"/>
          </a:solidFill>
          <a:ln w="1260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156" dur="indefinite" restart="never" nodeType="tmRoot">
          <p:childTnLst>
            <p:seq>
              <p:cTn id="157"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TextShape 1"/>
          <p:cNvSpPr txBox="1"/>
          <p:nvPr/>
        </p:nvSpPr>
        <p:spPr>
          <a:xfrm>
            <a:off x="22526640" y="12702600"/>
            <a:ext cx="324360" cy="355320"/>
          </a:xfrm>
          <a:prstGeom prst="rect">
            <a:avLst/>
          </a:prstGeom>
          <a:noFill/>
          <a:ln>
            <a:noFill/>
          </a:ln>
        </p:spPr>
        <p:txBody>
          <a:bodyPr lIns="0" rIns="0" tIns="0" bIns="0">
            <a:noAutofit/>
          </a:bodyPr>
          <a:p>
            <a:pPr algn="r">
              <a:lnSpc>
                <a:spcPct val="100000"/>
              </a:lnSpc>
            </a:pPr>
            <a:fld id="{F7BC11E8-8A1B-4C5F-8793-75E81F6B9D0E}" type="slidenum">
              <a:rPr b="1" lang="en-US" sz="2200" spc="-1" strike="noStrike">
                <a:solidFill>
                  <a:srgbClr val="2c2e3c"/>
                </a:solidFill>
                <a:latin typeface="Quicksand Bold"/>
                <a:ea typeface="Quicksand Bold"/>
              </a:rPr>
              <a:t>17</a:t>
            </a:fld>
            <a:endParaRPr b="0" lang="en-US" sz="2200" spc="-1" strike="noStrike">
              <a:latin typeface="Times New Roman"/>
            </a:endParaRPr>
          </a:p>
        </p:txBody>
      </p:sp>
      <p:graphicFrame>
        <p:nvGraphicFramePr>
          <p:cNvPr id="665" name="Table 2"/>
          <p:cNvGraphicFramePr/>
          <p:nvPr/>
        </p:nvGraphicFramePr>
        <p:xfrm>
          <a:off x="8723160" y="3978720"/>
          <a:ext cx="13803120" cy="5758200"/>
        </p:xfrm>
        <a:graphic>
          <a:graphicData uri="http://schemas.openxmlformats.org/drawingml/2006/table">
            <a:tbl>
              <a:tblPr/>
              <a:tblGrid>
                <a:gridCol w="2300400"/>
                <a:gridCol w="2300400"/>
                <a:gridCol w="2300400"/>
                <a:gridCol w="2300400"/>
                <a:gridCol w="2300400"/>
                <a:gridCol w="2301120"/>
              </a:tblGrid>
              <a:tr h="936720">
                <a:tc>
                  <a:txBody>
                    <a:bodyPr lIns="50760" rIns="50760" tIns="50760" bIns="50760" anchor="ctr">
                      <a:noAutofit/>
                    </a:bodyPr>
                    <a:p>
                      <a:pPr algn="ctr">
                        <a:lnSpc>
                          <a:spcPct val="100000"/>
                        </a:lnSpc>
                      </a:pPr>
                      <a:r>
                        <a:rPr b="0" lang="en-US" sz="2200" spc="-1" strike="noStrike">
                          <a:solidFill>
                            <a:srgbClr val="f6f9ff"/>
                          </a:solidFill>
                          <a:latin typeface="Quicksand Bold"/>
                          <a:ea typeface="Quicksand Bold"/>
                        </a:rPr>
                        <a:t>Team Member</a:t>
                      </a:r>
                      <a:endParaRPr b="0" lang="en-US" sz="2200" spc="-1" strike="noStrike">
                        <a:latin typeface="Arial"/>
                      </a:endParaRPr>
                    </a:p>
                  </a:txBody>
                  <a:tcPr marL="50760" marR="50760">
                    <a:lnL w="12240">
                      <a:noFill/>
                    </a:lnL>
                    <a:lnR w="12240">
                      <a:noFill/>
                    </a:lnR>
                    <a:lnT w="12240">
                      <a:noFill/>
                    </a:lnT>
                    <a:solidFill>
                      <a:srgbClr val="2c2e3c"/>
                    </a:solidFill>
                  </a:tcPr>
                </a:tc>
                <a:tc>
                  <a:txBody>
                    <a:bodyPr lIns="50760" rIns="50760" tIns="50760" bIns="50760" anchor="ctr">
                      <a:noAutofit/>
                    </a:bodyPr>
                    <a:p>
                      <a:pPr algn="ctr">
                        <a:lnSpc>
                          <a:spcPct val="100000"/>
                        </a:lnSpc>
                      </a:pPr>
                      <a:r>
                        <a:rPr b="0" lang="en-US" sz="2200" spc="-1" strike="noStrike">
                          <a:solidFill>
                            <a:srgbClr val="f6f9ff"/>
                          </a:solidFill>
                          <a:latin typeface="Quicksand Bold"/>
                          <a:ea typeface="Quicksand Bold"/>
                        </a:rPr>
                        <a:t>Role</a:t>
                      </a:r>
                      <a:endParaRPr b="0" lang="en-US" sz="2200" spc="-1" strike="noStrike">
                        <a:latin typeface="Arial"/>
                      </a:endParaRPr>
                    </a:p>
                  </a:txBody>
                  <a:tcPr marL="50760" marR="50760">
                    <a:lnL w="12240">
                      <a:noFill/>
                    </a:lnL>
                    <a:lnR w="12240">
                      <a:noFill/>
                    </a:lnR>
                    <a:lnT w="12240">
                      <a:noFill/>
                    </a:lnT>
                    <a:lnB w="12240">
                      <a:noFill/>
                    </a:lnB>
                    <a:solidFill>
                      <a:srgbClr val="2c2e3c"/>
                    </a:solidFill>
                  </a:tcPr>
                </a:tc>
                <a:tc>
                  <a:txBody>
                    <a:bodyPr lIns="50760" rIns="50760" tIns="50760" bIns="50760" anchor="ctr">
                      <a:noAutofit/>
                    </a:bodyPr>
                    <a:p>
                      <a:pPr algn="ctr">
                        <a:lnSpc>
                          <a:spcPct val="100000"/>
                        </a:lnSpc>
                      </a:pPr>
                      <a:r>
                        <a:rPr b="0" lang="en-US" sz="2200" spc="-1" strike="noStrike">
                          <a:solidFill>
                            <a:srgbClr val="f6f9ff"/>
                          </a:solidFill>
                          <a:latin typeface="Quicksand Bold"/>
                          <a:ea typeface="Quicksand Bold"/>
                        </a:rPr>
                        <a:t>Hourly Rate</a:t>
                      </a:r>
                      <a:endParaRPr b="0" lang="en-US" sz="2200" spc="-1" strike="noStrike">
                        <a:latin typeface="Arial"/>
                      </a:endParaRPr>
                    </a:p>
                  </a:txBody>
                  <a:tcPr marL="50760" marR="50760">
                    <a:lnL w="12240">
                      <a:noFill/>
                    </a:lnL>
                    <a:lnR w="12240">
                      <a:noFill/>
                    </a:lnR>
                    <a:lnT w="12240">
                      <a:noFill/>
                    </a:lnT>
                    <a:lnB w="12240">
                      <a:noFill/>
                    </a:lnB>
                    <a:solidFill>
                      <a:srgbClr val="2c2e3c"/>
                    </a:solidFill>
                  </a:tcPr>
                </a:tc>
                <a:tc>
                  <a:txBody>
                    <a:bodyPr lIns="50760" rIns="50760" tIns="50760" bIns="50760" anchor="ctr">
                      <a:noAutofit/>
                    </a:bodyPr>
                    <a:p>
                      <a:pPr algn="ctr">
                        <a:lnSpc>
                          <a:spcPct val="100000"/>
                        </a:lnSpc>
                      </a:pPr>
                      <a:r>
                        <a:rPr b="0" lang="en-US" sz="2200" spc="-1" strike="noStrike">
                          <a:solidFill>
                            <a:srgbClr val="f6f9ff"/>
                          </a:solidFill>
                          <a:latin typeface="Quicksand Bold"/>
                          <a:ea typeface="Quicksand Bold"/>
                        </a:rPr>
                        <a:t>Hours Per Week</a:t>
                      </a:r>
                      <a:endParaRPr b="0" lang="en-US" sz="2200" spc="-1" strike="noStrike">
                        <a:latin typeface="Arial"/>
                      </a:endParaRPr>
                    </a:p>
                  </a:txBody>
                  <a:tcPr marL="50760" marR="50760">
                    <a:lnL w="12240">
                      <a:noFill/>
                    </a:lnL>
                    <a:lnR w="12240">
                      <a:noFill/>
                    </a:lnR>
                    <a:lnT w="12240">
                      <a:noFill/>
                    </a:lnT>
                    <a:lnB w="12240">
                      <a:noFill/>
                    </a:lnB>
                    <a:solidFill>
                      <a:srgbClr val="2c2e3c"/>
                    </a:solidFill>
                  </a:tcPr>
                </a:tc>
                <a:tc>
                  <a:txBody>
                    <a:bodyPr lIns="50760" rIns="50760" tIns="50760" bIns="50760" anchor="ctr">
                      <a:noAutofit/>
                    </a:bodyPr>
                    <a:p>
                      <a:pPr algn="ctr">
                        <a:lnSpc>
                          <a:spcPct val="100000"/>
                        </a:lnSpc>
                      </a:pPr>
                      <a:r>
                        <a:rPr b="0" lang="en-US" sz="2200" spc="-1" strike="noStrike">
                          <a:solidFill>
                            <a:srgbClr val="f6f9ff"/>
                          </a:solidFill>
                          <a:latin typeface="Quicksand Bold"/>
                          <a:ea typeface="Quicksand Bold"/>
                        </a:rPr>
                        <a:t>Total Weeks Worked</a:t>
                      </a:r>
                      <a:endParaRPr b="0" lang="en-US" sz="2200" spc="-1" strike="noStrike">
                        <a:latin typeface="Arial"/>
                      </a:endParaRPr>
                    </a:p>
                  </a:txBody>
                  <a:tcPr marL="50760" marR="50760">
                    <a:lnL w="12240">
                      <a:noFill/>
                    </a:lnL>
                    <a:lnR w="12240">
                      <a:noFill/>
                    </a:lnR>
                    <a:lnT w="12240">
                      <a:noFill/>
                    </a:lnT>
                    <a:lnB w="12240">
                      <a:noFill/>
                    </a:lnB>
                    <a:solidFill>
                      <a:srgbClr val="d0b082"/>
                    </a:solidFill>
                  </a:tcPr>
                </a:tc>
                <a:tc>
                  <a:txBody>
                    <a:bodyPr lIns="50760" rIns="50760" tIns="50760" bIns="50760" anchor="ctr">
                      <a:noAutofit/>
                    </a:bodyPr>
                    <a:p>
                      <a:pPr algn="ctr">
                        <a:lnSpc>
                          <a:spcPct val="100000"/>
                        </a:lnSpc>
                      </a:pPr>
                      <a:r>
                        <a:rPr b="0" lang="en-US" sz="2200" spc="-1" strike="noStrike">
                          <a:solidFill>
                            <a:srgbClr val="f6f9ff"/>
                          </a:solidFill>
                          <a:latin typeface="Quicksand Bold"/>
                          <a:ea typeface="Quicksand Bold"/>
                        </a:rPr>
                        <a:t>Total Cost ($AUD)</a:t>
                      </a:r>
                      <a:endParaRPr b="0" lang="en-US" sz="2200" spc="-1" strike="noStrike">
                        <a:latin typeface="Arial"/>
                      </a:endParaRPr>
                    </a:p>
                  </a:txBody>
                  <a:tcPr marL="50760" marR="50760">
                    <a:lnL w="12240">
                      <a:noFill/>
                    </a:lnL>
                    <a:lnR w="12240">
                      <a:noFill/>
                    </a:lnR>
                    <a:lnT w="12240">
                      <a:noFill/>
                    </a:lnT>
                    <a:lnB w="12240">
                      <a:noFill/>
                    </a:lnB>
                    <a:solidFill>
                      <a:srgbClr val="c8cbd1"/>
                    </a:solidFill>
                  </a:tcPr>
                </a:tc>
              </a:tr>
              <a:tr h="1076040">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James McKeown</a:t>
                      </a:r>
                      <a:endParaRPr b="0" lang="en-US" sz="2200" spc="-1" strike="noStrike">
                        <a:latin typeface="Arial"/>
                      </a:endParaRPr>
                    </a:p>
                  </a:txBody>
                  <a:tcPr marL="50760" marR="50760">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Team Leader/Back-End Developer</a:t>
                      </a:r>
                      <a:endParaRPr b="0" lang="en-US" sz="2200" spc="-1" strike="noStrike">
                        <a:latin typeface="Arial"/>
                      </a:endParaRPr>
                    </a:p>
                  </a:txBody>
                  <a:tcPr marL="50760" marR="50760">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$39.90</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20</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12</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$9,576</a:t>
                      </a:r>
                      <a:endParaRPr b="0" lang="en-US" sz="2200" spc="-1" strike="noStrike">
                        <a:latin typeface="Arial"/>
                      </a:endParaRPr>
                    </a:p>
                  </a:txBody>
                  <a:tcPr marL="50760" marR="50760">
                    <a:lnL w="12240">
                      <a:noFill/>
                    </a:lnL>
                    <a:lnR w="12240">
                      <a:noFill/>
                    </a:lnR>
                    <a:lnT w="12240">
                      <a:noFill/>
                    </a:lnT>
                    <a:lnB w="12240">
                      <a:noFill/>
                    </a:lnB>
                    <a:noFill/>
                  </a:tcPr>
                </a:tc>
              </a:tr>
              <a:tr h="936720">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Jesse Hare</a:t>
                      </a:r>
                      <a:endParaRPr b="0" lang="en-US" sz="2200" spc="-1" strike="noStrike">
                        <a:latin typeface="Arial"/>
                      </a:endParaRPr>
                    </a:p>
                  </a:txBody>
                  <a:tcPr marL="50760" marR="50760">
                    <a:lnL w="12240">
                      <a:noFill/>
                    </a:lnL>
                    <a:lnR w="12240">
                      <a:noFill/>
                    </a:lnR>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Front-End Developer</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$34.10</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20</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12</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$8,184</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r>
              <a:tr h="936720">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Richard Dobson</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Back-End Developer</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$35.40</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20</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12</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$8,496</a:t>
                      </a:r>
                      <a:endParaRPr b="0" lang="en-US" sz="2200" spc="-1" strike="noStrike">
                        <a:latin typeface="Arial"/>
                      </a:endParaRPr>
                    </a:p>
                  </a:txBody>
                  <a:tcPr marL="50760" marR="50760">
                    <a:lnL w="12240">
                      <a:noFill/>
                    </a:lnL>
                    <a:lnR w="12240">
                      <a:noFill/>
                    </a:lnR>
                    <a:lnT w="12240">
                      <a:noFill/>
                    </a:lnT>
                    <a:lnB w="12240">
                      <a:noFill/>
                    </a:lnB>
                    <a:noFill/>
                  </a:tcPr>
                </a:tc>
              </a:tr>
              <a:tr h="936720">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Ryan Sharp</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Front-End Developer</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$34.10</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20</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12</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$8,184</a:t>
                      </a:r>
                      <a:endParaRPr b="0" lang="en-US" sz="2200" spc="-1" strike="noStrike">
                        <a:latin typeface="Arial"/>
                      </a:endParaRPr>
                    </a:p>
                  </a:txBody>
                  <a:tcPr marL="50760" marR="50760">
                    <a:lnL w="12240">
                      <a:noFill/>
                    </a:lnL>
                    <a:lnR w="12240">
                      <a:noFill/>
                    </a:lnR>
                    <a:lnT w="12240">
                      <a:noFill/>
                    </a:lnT>
                    <a:lnB w="12240">
                      <a:noFill/>
                    </a:lnB>
                    <a:solidFill>
                      <a:srgbClr val="e6e8ee"/>
                    </a:solidFill>
                  </a:tcPr>
                </a:tc>
              </a:tr>
              <a:tr h="935280">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Vincent Roberts</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Back-End Developer</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$35.40</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20</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12</a:t>
                      </a:r>
                      <a:endParaRPr b="0" lang="en-US" sz="2200" spc="-1" strike="noStrike">
                        <a:latin typeface="Arial"/>
                      </a:endParaRPr>
                    </a:p>
                  </a:txBody>
                  <a:tcPr marL="50760" marR="50760">
                    <a:lnL w="12240">
                      <a:noFill/>
                    </a:lnL>
                    <a:lnR w="12240">
                      <a:noFill/>
                    </a:lnR>
                    <a:lnT w="12240">
                      <a:noFill/>
                    </a:lnT>
                    <a:lnB w="12240">
                      <a:noFill/>
                    </a:lnB>
                    <a:noFill/>
                  </a:tcPr>
                </a:tc>
                <a:tc>
                  <a:txBody>
                    <a:bodyPr lIns="50760" rIns="50760" tIns="50760" bIns="50760" anchor="ctr">
                      <a:noAutofit/>
                    </a:bodyPr>
                    <a:p>
                      <a:pPr algn="ctr">
                        <a:lnSpc>
                          <a:spcPct val="100000"/>
                        </a:lnSpc>
                      </a:pPr>
                      <a:r>
                        <a:rPr b="0" lang="en-US" sz="2200" spc="-1" strike="noStrike">
                          <a:solidFill>
                            <a:srgbClr val="505863"/>
                          </a:solidFill>
                          <a:latin typeface="Quicksand Regular"/>
                          <a:ea typeface="Quicksand Regular"/>
                        </a:rPr>
                        <a:t>$8,496</a:t>
                      </a:r>
                      <a:endParaRPr b="0" lang="en-US" sz="2200" spc="-1" strike="noStrike">
                        <a:latin typeface="Arial"/>
                      </a:endParaRPr>
                    </a:p>
                  </a:txBody>
                  <a:tcPr marL="50760" marR="50760">
                    <a:lnL w="12240">
                      <a:noFill/>
                    </a:lnL>
                    <a:lnR w="12240">
                      <a:noFill/>
                    </a:lnR>
                    <a:lnT w="12240">
                      <a:noFill/>
                    </a:lnT>
                    <a:lnB w="12240">
                      <a:noFill/>
                    </a:lnB>
                    <a:noFill/>
                  </a:tcPr>
                </a:tc>
              </a:tr>
            </a:tbl>
          </a:graphicData>
        </a:graphic>
      </p:graphicFrame>
      <p:sp>
        <p:nvSpPr>
          <p:cNvPr id="666" name="CustomShape 3"/>
          <p:cNvSpPr/>
          <p:nvPr/>
        </p:nvSpPr>
        <p:spPr>
          <a:xfrm>
            <a:off x="1519920" y="7475040"/>
            <a:ext cx="5919120" cy="200988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200" spc="-1" strike="noStrike">
                <a:solidFill>
                  <a:srgbClr val="6a6e77"/>
                </a:solidFill>
                <a:latin typeface="Quicksand Regular"/>
                <a:ea typeface="Quicksand Regular"/>
              </a:rPr>
              <a:t>As stated previously the team was split into two teams, a front-end team and a back-end team. All labor costing are based on industry standards.</a:t>
            </a:r>
            <a:endParaRPr b="0" lang="en-US" sz="2200" spc="-1" strike="noStrike">
              <a:latin typeface="Arial"/>
            </a:endParaRPr>
          </a:p>
        </p:txBody>
      </p:sp>
      <p:sp>
        <p:nvSpPr>
          <p:cNvPr id="667" name="CustomShape 4"/>
          <p:cNvSpPr/>
          <p:nvPr/>
        </p:nvSpPr>
        <p:spPr>
          <a:xfrm>
            <a:off x="1355760" y="4234680"/>
            <a:ext cx="3631320" cy="213300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7000" spc="-1" strike="noStrike">
                <a:solidFill>
                  <a:srgbClr val="2c2e3c"/>
                </a:solidFill>
                <a:latin typeface="Aharoni"/>
                <a:ea typeface="Quicksand Bold"/>
              </a:rPr>
              <a:t>Labor </a:t>
            </a:r>
            <a:endParaRPr b="0" lang="en-US" sz="7000" spc="-1" strike="noStrike">
              <a:latin typeface="Arial"/>
            </a:endParaRPr>
          </a:p>
          <a:p>
            <a:pPr>
              <a:lnSpc>
                <a:spcPct val="100000"/>
              </a:lnSpc>
            </a:pPr>
            <a:r>
              <a:rPr b="0" lang="en-US" sz="7000" spc="-1" strike="noStrike">
                <a:solidFill>
                  <a:srgbClr val="2c2e3c"/>
                </a:solidFill>
                <a:latin typeface="Aharoni"/>
                <a:ea typeface="Quicksand Bold"/>
              </a:rPr>
              <a:t>Costing.</a:t>
            </a:r>
            <a:endParaRPr b="0" lang="en-US" sz="7000" spc="-1" strike="noStrike">
              <a:latin typeface="Arial"/>
            </a:endParaRPr>
          </a:p>
        </p:txBody>
      </p:sp>
      <p:sp>
        <p:nvSpPr>
          <p:cNvPr id="668" name="CustomShape 5"/>
          <p:cNvSpPr/>
          <p:nvPr/>
        </p:nvSpPr>
        <p:spPr>
          <a:xfrm>
            <a:off x="814680" y="665280"/>
            <a:ext cx="3888000" cy="1079640"/>
          </a:xfrm>
          <a:prstGeom prst="rect">
            <a:avLst/>
          </a:prstGeom>
          <a:solidFill>
            <a:srgbClr val="f7f9ff"/>
          </a:solidFill>
          <a:ln w="1260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158" dur="indefinite" restart="never" nodeType="tmRoot">
          <p:childTnLst>
            <p:seq>
              <p:cTn id="159"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TextShape 1"/>
          <p:cNvSpPr txBox="1"/>
          <p:nvPr/>
        </p:nvSpPr>
        <p:spPr>
          <a:xfrm>
            <a:off x="22494240" y="12702600"/>
            <a:ext cx="357120" cy="355320"/>
          </a:xfrm>
          <a:prstGeom prst="rect">
            <a:avLst/>
          </a:prstGeom>
          <a:noFill/>
          <a:ln>
            <a:noFill/>
          </a:ln>
        </p:spPr>
        <p:txBody>
          <a:bodyPr lIns="0" rIns="0" tIns="0" bIns="0">
            <a:noAutofit/>
          </a:bodyPr>
          <a:p>
            <a:pPr algn="r">
              <a:lnSpc>
                <a:spcPct val="100000"/>
              </a:lnSpc>
            </a:pPr>
            <a:fld id="{0B907011-6034-46A8-A408-23405C6E185C}" type="slidenum">
              <a:rPr b="1" lang="en-US" sz="2200" spc="-1" strike="noStrike">
                <a:solidFill>
                  <a:srgbClr val="2c2e3c"/>
                </a:solidFill>
                <a:latin typeface="Quicksand Bold"/>
                <a:ea typeface="Quicksand Bold"/>
              </a:rPr>
              <a:t>17</a:t>
            </a:fld>
            <a:endParaRPr b="0" lang="en-US" sz="2200" spc="-1" strike="noStrike">
              <a:latin typeface="Times New Roman"/>
            </a:endParaRPr>
          </a:p>
        </p:txBody>
      </p:sp>
      <p:pic>
        <p:nvPicPr>
          <p:cNvPr id="670" name="Picture Placeholder 3" descr=""/>
          <p:cNvPicPr/>
          <p:nvPr/>
        </p:nvPicPr>
        <p:blipFill>
          <a:blip r:embed="rId1"/>
          <a:srcRect l="89" t="19785" r="-89" b="2016"/>
          <a:stretch/>
        </p:blipFill>
        <p:spPr>
          <a:xfrm>
            <a:off x="1519920" y="2539080"/>
            <a:ext cx="9510480" cy="11176560"/>
          </a:xfrm>
          <a:prstGeom prst="rect">
            <a:avLst/>
          </a:prstGeom>
          <a:ln w="12600">
            <a:solidFill>
              <a:srgbClr val="9aa2ac"/>
            </a:solidFill>
            <a:miter/>
          </a:ln>
        </p:spPr>
      </p:pic>
      <p:sp>
        <p:nvSpPr>
          <p:cNvPr id="671" name="CustomShape 2"/>
          <p:cNvSpPr/>
          <p:nvPr/>
        </p:nvSpPr>
        <p:spPr>
          <a:xfrm>
            <a:off x="12563280" y="5274000"/>
            <a:ext cx="10308960" cy="5148360"/>
          </a:xfrm>
          <a:prstGeom prst="rect">
            <a:avLst/>
          </a:prstGeom>
          <a:noFill/>
          <a:ln w="12600">
            <a:noFill/>
          </a:ln>
        </p:spPr>
        <p:style>
          <a:lnRef idx="0"/>
          <a:fillRef idx="0"/>
          <a:effectRef idx="0"/>
          <a:fontRef idx="minor"/>
        </p:style>
        <p:txBody>
          <a:bodyPr lIns="0" rIns="0" tIns="0" bIns="0">
            <a:spAutoFit/>
          </a:bodyPr>
          <a:p>
            <a:pPr marL="457200" indent="-456840">
              <a:lnSpc>
                <a:spcPct val="150000"/>
              </a:lnSpc>
              <a:buClr>
                <a:srgbClr val="6a6e77"/>
              </a:buClr>
              <a:buFont typeface="Helvetica Neue Medium"/>
              <a:buAutoNum type="arabicPeriod"/>
            </a:pPr>
            <a:r>
              <a:rPr b="0" lang="en-US" sz="2600" spc="-1" strike="noStrike">
                <a:solidFill>
                  <a:srgbClr val="6a6e77"/>
                </a:solidFill>
                <a:latin typeface="Calibri"/>
                <a:ea typeface="Quicksand Regular"/>
              </a:rPr>
              <a:t>The methodology the team used to complete the project was the AGILE methodology.</a:t>
            </a:r>
            <a:br/>
            <a:r>
              <a:rPr b="0" lang="en-US" sz="2600" spc="-1" strike="noStrike">
                <a:solidFill>
                  <a:srgbClr val="6a6e77"/>
                </a:solidFill>
                <a:latin typeface="Calibri"/>
              </a:rPr>
              <a:t> </a:t>
            </a:r>
            <a:endParaRPr b="0" lang="en-US" sz="2600" spc="-1" strike="noStrike">
              <a:latin typeface="Arial"/>
            </a:endParaRPr>
          </a:p>
          <a:p>
            <a:pPr marL="457200" indent="-456840">
              <a:lnSpc>
                <a:spcPct val="150000"/>
              </a:lnSpc>
              <a:buClr>
                <a:srgbClr val="6a6e77"/>
              </a:buClr>
              <a:buFont typeface="Helvetica Neue Medium"/>
              <a:buAutoNum type="arabicPeriod"/>
            </a:pPr>
            <a:r>
              <a:rPr b="0" lang="en-US" sz="2600" spc="-1" strike="noStrike">
                <a:solidFill>
                  <a:srgbClr val="6a6e77"/>
                </a:solidFill>
                <a:latin typeface="Calibri"/>
                <a:ea typeface="Quicksand Regular"/>
              </a:rPr>
              <a:t>The main tasks were developed from day three to seven.</a:t>
            </a:r>
            <a:br/>
            <a:r>
              <a:rPr b="0" lang="en-US" sz="2600" spc="-1" strike="noStrike">
                <a:solidFill>
                  <a:srgbClr val="6a6e77"/>
                </a:solidFill>
                <a:latin typeface="Calibri"/>
              </a:rPr>
              <a:t> </a:t>
            </a:r>
            <a:endParaRPr b="0" lang="en-US" sz="2600" spc="-1" strike="noStrike">
              <a:latin typeface="Arial"/>
            </a:endParaRPr>
          </a:p>
          <a:p>
            <a:pPr marL="457200" indent="-456840">
              <a:lnSpc>
                <a:spcPct val="150000"/>
              </a:lnSpc>
              <a:buClr>
                <a:srgbClr val="6a6e77"/>
              </a:buClr>
              <a:buFont typeface="Helvetica Neue Medium"/>
              <a:buAutoNum type="arabicPeriod"/>
            </a:pPr>
            <a:r>
              <a:rPr b="0" lang="en-US" sz="2600" spc="-1" strike="noStrike">
                <a:solidFill>
                  <a:srgbClr val="6a6e77"/>
                </a:solidFill>
                <a:latin typeface="Calibri"/>
                <a:ea typeface="Quicksand Regular"/>
              </a:rPr>
              <a:t>Regular meetings with clients at end of each sprint to re-asses requirements.</a:t>
            </a:r>
            <a:br/>
            <a:r>
              <a:rPr b="0" lang="en-US" sz="2600" spc="-1" strike="noStrike">
                <a:solidFill>
                  <a:srgbClr val="6a6e77"/>
                </a:solidFill>
                <a:latin typeface="Calibri"/>
              </a:rPr>
              <a:t> </a:t>
            </a:r>
            <a:endParaRPr b="0" lang="en-US" sz="2600" spc="-1" strike="noStrike">
              <a:latin typeface="Arial"/>
            </a:endParaRPr>
          </a:p>
          <a:p>
            <a:pPr marL="457200" indent="-456840">
              <a:lnSpc>
                <a:spcPct val="150000"/>
              </a:lnSpc>
              <a:buClr>
                <a:srgbClr val="6a6e77"/>
              </a:buClr>
              <a:buFont typeface="Helvetica Neue Medium"/>
              <a:buAutoNum type="arabicPeriod"/>
            </a:pPr>
            <a:r>
              <a:rPr b="0" lang="en-US" sz="2600" spc="-1" strike="noStrike">
                <a:solidFill>
                  <a:srgbClr val="6a6e77"/>
                </a:solidFill>
                <a:latin typeface="Calibri"/>
                <a:ea typeface="Quicksand Regular"/>
              </a:rPr>
              <a:t>Milestones hit at the end of each sprint for review.</a:t>
            </a:r>
            <a:endParaRPr b="0" lang="en-US" sz="2600" spc="-1" strike="noStrike">
              <a:latin typeface="Arial"/>
            </a:endParaRPr>
          </a:p>
        </p:txBody>
      </p:sp>
      <p:sp>
        <p:nvSpPr>
          <p:cNvPr id="672" name="CustomShape 3"/>
          <p:cNvSpPr/>
          <p:nvPr/>
        </p:nvSpPr>
        <p:spPr>
          <a:xfrm>
            <a:off x="12555000" y="2539080"/>
            <a:ext cx="10659240" cy="1066680"/>
          </a:xfrm>
          <a:prstGeom prst="rect">
            <a:avLst/>
          </a:prstGeom>
          <a:noFill/>
          <a:ln w="12600">
            <a:noFill/>
          </a:ln>
        </p:spPr>
        <p:style>
          <a:lnRef idx="0"/>
          <a:fillRef idx="0"/>
          <a:effectRef idx="0"/>
          <a:fontRef idx="minor"/>
        </p:style>
        <p:txBody>
          <a:bodyPr lIns="0" rIns="0" tIns="0" bIns="0">
            <a:spAutoFit/>
          </a:bodyPr>
          <a:p>
            <a:pPr>
              <a:lnSpc>
                <a:spcPct val="100000"/>
              </a:lnSpc>
            </a:pPr>
            <a:r>
              <a:rPr b="0" lang="en-US" sz="7000" spc="-1" strike="noStrike">
                <a:solidFill>
                  <a:srgbClr val="2c2e3c"/>
                </a:solidFill>
                <a:latin typeface="Aharoni"/>
                <a:ea typeface="Quicksand Bold"/>
              </a:rPr>
              <a:t>Project Methodology.</a:t>
            </a:r>
            <a:endParaRPr b="0" lang="en-US" sz="7000" spc="-1" strike="noStrike">
              <a:latin typeface="Arial"/>
            </a:endParaRPr>
          </a:p>
        </p:txBody>
      </p:sp>
      <p:sp>
        <p:nvSpPr>
          <p:cNvPr id="673" name="CustomShape 4"/>
          <p:cNvSpPr/>
          <p:nvPr/>
        </p:nvSpPr>
        <p:spPr>
          <a:xfrm>
            <a:off x="958680" y="665280"/>
            <a:ext cx="2592000" cy="863640"/>
          </a:xfrm>
          <a:prstGeom prst="rect">
            <a:avLst/>
          </a:prstGeom>
          <a:solidFill>
            <a:srgbClr val="f7f9ff"/>
          </a:solidFill>
          <a:ln w="1260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160" dur="indefinite" restart="never" nodeType="tmRoot">
          <p:childTnLst>
            <p:seq>
              <p:cTn id="161"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4" name="Picture Placeholder 3" descr=""/>
          <p:cNvPicPr/>
          <p:nvPr/>
        </p:nvPicPr>
        <p:blipFill>
          <a:blip r:embed="rId1"/>
          <a:srcRect l="0" t="7910" r="0" b="7910"/>
          <a:stretch/>
        </p:blipFill>
        <p:spPr>
          <a:xfrm>
            <a:off x="-55440" y="0"/>
            <a:ext cx="24439320" cy="13715640"/>
          </a:xfrm>
          <a:prstGeom prst="rect">
            <a:avLst/>
          </a:prstGeom>
          <a:ln w="12600">
            <a:solidFill>
              <a:srgbClr val="9aa2ac"/>
            </a:solidFill>
            <a:miter/>
          </a:ln>
        </p:spPr>
      </p:pic>
      <p:sp>
        <p:nvSpPr>
          <p:cNvPr id="675" name="CustomShape 1"/>
          <p:cNvSpPr/>
          <p:nvPr/>
        </p:nvSpPr>
        <p:spPr>
          <a:xfrm>
            <a:off x="0" y="0"/>
            <a:ext cx="24383520" cy="13715640"/>
          </a:xfrm>
          <a:prstGeom prst="rect">
            <a:avLst/>
          </a:prstGeom>
          <a:solidFill>
            <a:srgbClr val="1c1f25">
              <a:alpha val="80000"/>
            </a:srgbClr>
          </a:solidFill>
          <a:ln w="12600">
            <a:noFill/>
          </a:ln>
        </p:spPr>
        <p:style>
          <a:lnRef idx="0"/>
          <a:fillRef idx="0"/>
          <a:effectRef idx="0"/>
          <a:fontRef idx="minor"/>
        </p:style>
      </p:sp>
      <p:sp>
        <p:nvSpPr>
          <p:cNvPr id="676" name="CustomShape 2"/>
          <p:cNvSpPr/>
          <p:nvPr/>
        </p:nvSpPr>
        <p:spPr>
          <a:xfrm>
            <a:off x="916200" y="5124240"/>
            <a:ext cx="22551840" cy="2134080"/>
          </a:xfrm>
          <a:prstGeom prst="rect">
            <a:avLst/>
          </a:prstGeom>
          <a:noFill/>
          <a:ln w="12600">
            <a:noFill/>
          </a:ln>
        </p:spPr>
        <p:style>
          <a:lnRef idx="0"/>
          <a:fillRef idx="0"/>
          <a:effectRef idx="0"/>
          <a:fontRef idx="minor"/>
        </p:style>
        <p:txBody>
          <a:bodyPr wrap="none" lIns="0" rIns="0" tIns="0" bIns="0" anchor="ctr">
            <a:spAutoFit/>
          </a:bodyPr>
          <a:p>
            <a:pPr algn="ctr">
              <a:lnSpc>
                <a:spcPct val="100000"/>
              </a:lnSpc>
            </a:pPr>
            <a:r>
              <a:rPr b="1" lang="en-US" sz="14000" spc="-1" strike="noStrike">
                <a:solidFill>
                  <a:srgbClr val="f7f9ff"/>
                </a:solidFill>
                <a:latin typeface="Aharoni"/>
                <a:ea typeface="Quicksand Bold"/>
              </a:rPr>
              <a:t>Product Demonstration</a:t>
            </a:r>
            <a:endParaRPr b="0" lang="en-US" sz="14000" spc="-1" strike="noStrike">
              <a:latin typeface="Arial"/>
            </a:endParaRPr>
          </a:p>
        </p:txBody>
      </p:sp>
      <p:sp>
        <p:nvSpPr>
          <p:cNvPr id="677" name="CustomShape 3"/>
          <p:cNvSpPr/>
          <p:nvPr/>
        </p:nvSpPr>
        <p:spPr>
          <a:xfrm>
            <a:off x="6905880" y="7794000"/>
            <a:ext cx="10572120" cy="548280"/>
          </a:xfrm>
          <a:prstGeom prst="rect">
            <a:avLst/>
          </a:prstGeom>
          <a:noFill/>
          <a:ln w="12600">
            <a:noFill/>
          </a:ln>
        </p:spPr>
        <p:style>
          <a:lnRef idx="0"/>
          <a:fillRef idx="0"/>
          <a:effectRef idx="0"/>
          <a:fontRef idx="minor"/>
        </p:style>
        <p:txBody>
          <a:bodyPr lIns="0" rIns="0" tIns="0" bIns="0">
            <a:spAutoFit/>
          </a:bodyPr>
          <a:p>
            <a:pPr algn="ctr">
              <a:lnSpc>
                <a:spcPct val="150000"/>
              </a:lnSpc>
            </a:pPr>
            <a:r>
              <a:rPr b="0" lang="en-US" sz="2400" spc="-1" strike="noStrike">
                <a:solidFill>
                  <a:srgbClr val="f7f9ff"/>
                </a:solidFill>
                <a:latin typeface="Calibri Light"/>
                <a:ea typeface="Quicksand Regular"/>
              </a:rPr>
              <a:t>Presented By: Jesse Hare</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62" dur="indefinite" restart="never" nodeType="tmRoot">
          <p:childTnLst>
            <p:seq>
              <p:cTn id="163"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TextShape 1"/>
          <p:cNvSpPr txBox="1"/>
          <p:nvPr/>
        </p:nvSpPr>
        <p:spPr>
          <a:xfrm>
            <a:off x="24068160" y="12703320"/>
            <a:ext cx="315720" cy="355320"/>
          </a:xfrm>
          <a:prstGeom prst="rect">
            <a:avLst/>
          </a:prstGeom>
          <a:noFill/>
          <a:ln>
            <a:noFill/>
          </a:ln>
        </p:spPr>
        <p:txBody>
          <a:bodyPr lIns="0" rIns="0" tIns="0" bIns="0">
            <a:noAutofit/>
          </a:bodyPr>
          <a:p>
            <a:pPr algn="r">
              <a:lnSpc>
                <a:spcPct val="100000"/>
              </a:lnSpc>
            </a:pPr>
            <a:fld id="{575AE150-A6E7-40CB-BC94-E6D8BD2049BB}" type="slidenum">
              <a:rPr b="1" lang="en-US" sz="2200" spc="-1" strike="noStrike">
                <a:solidFill>
                  <a:srgbClr val="2c2e3c"/>
                </a:solidFill>
                <a:latin typeface="Quicksand Bold"/>
                <a:ea typeface="Quicksand Bold"/>
              </a:rPr>
              <a:t>17</a:t>
            </a:fld>
            <a:endParaRPr b="0" lang="en-US" sz="2200" spc="-1" strike="noStrike">
              <a:latin typeface="Times New Roman"/>
            </a:endParaRPr>
          </a:p>
        </p:txBody>
      </p:sp>
      <p:sp>
        <p:nvSpPr>
          <p:cNvPr id="679" name="CustomShape 2"/>
          <p:cNvSpPr/>
          <p:nvPr/>
        </p:nvSpPr>
        <p:spPr>
          <a:xfrm>
            <a:off x="1519920" y="7899480"/>
            <a:ext cx="7943760" cy="150732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200" spc="-1" strike="noStrike">
                <a:solidFill>
                  <a:srgbClr val="6a6e77"/>
                </a:solidFill>
                <a:latin typeface="Calibri"/>
                <a:ea typeface="Quicksand Regular"/>
              </a:rPr>
              <a:t>Hey there, my name is Jesse Hare. I am part of the Front-End team for USQ Learning Emporium. Myself and Ryan Sharp were responsible for the design and development of the File Metadata Searcher GUI.</a:t>
            </a:r>
            <a:endParaRPr b="0" lang="en-US" sz="2200" spc="-1" strike="noStrike">
              <a:latin typeface="Arial"/>
            </a:endParaRPr>
          </a:p>
        </p:txBody>
      </p:sp>
      <p:sp>
        <p:nvSpPr>
          <p:cNvPr id="680" name="CustomShape 3"/>
          <p:cNvSpPr/>
          <p:nvPr/>
        </p:nvSpPr>
        <p:spPr>
          <a:xfrm>
            <a:off x="1519920" y="4394160"/>
            <a:ext cx="5847120" cy="2133000"/>
          </a:xfrm>
          <a:prstGeom prst="rect">
            <a:avLst/>
          </a:prstGeom>
          <a:noFill/>
          <a:ln w="12600">
            <a:noFill/>
          </a:ln>
        </p:spPr>
        <p:style>
          <a:lnRef idx="0"/>
          <a:fillRef idx="0"/>
          <a:effectRef idx="0"/>
          <a:fontRef idx="minor"/>
        </p:style>
        <p:txBody>
          <a:bodyPr lIns="0" rIns="0" tIns="0" bIns="0">
            <a:spAutoFit/>
          </a:bodyPr>
          <a:p>
            <a:pPr>
              <a:lnSpc>
                <a:spcPct val="100000"/>
              </a:lnSpc>
            </a:pPr>
            <a:r>
              <a:rPr b="0" lang="en-US" sz="7000" spc="-1" strike="noStrike">
                <a:solidFill>
                  <a:srgbClr val="2c2e3c"/>
                </a:solidFill>
                <a:latin typeface="Aharoni"/>
                <a:ea typeface="Quicksand Bold"/>
              </a:rPr>
              <a:t>Meet </a:t>
            </a:r>
            <a:endParaRPr b="0" lang="en-US" sz="7000" spc="-1" strike="noStrike">
              <a:latin typeface="Arial"/>
            </a:endParaRPr>
          </a:p>
          <a:p>
            <a:pPr>
              <a:lnSpc>
                <a:spcPct val="100000"/>
              </a:lnSpc>
            </a:pPr>
            <a:r>
              <a:rPr b="0" lang="en-US" sz="7000" spc="-1" strike="noStrike">
                <a:solidFill>
                  <a:srgbClr val="2c2e3c"/>
                </a:solidFill>
                <a:latin typeface="Aharoni"/>
                <a:ea typeface="Quicksand Bold"/>
              </a:rPr>
              <a:t>Jesse Hare.</a:t>
            </a:r>
            <a:endParaRPr b="0" lang="en-US" sz="7000" spc="-1" strike="noStrike">
              <a:latin typeface="Arial"/>
            </a:endParaRPr>
          </a:p>
        </p:txBody>
      </p:sp>
      <p:sp>
        <p:nvSpPr>
          <p:cNvPr id="681" name="CustomShape 4"/>
          <p:cNvSpPr/>
          <p:nvPr/>
        </p:nvSpPr>
        <p:spPr>
          <a:xfrm>
            <a:off x="17525880" y="8889840"/>
            <a:ext cx="6857640" cy="4825800"/>
          </a:xfrm>
          <a:prstGeom prst="rect">
            <a:avLst/>
          </a:prstGeom>
          <a:solidFill>
            <a:srgbClr val="1c1f25"/>
          </a:solidFill>
          <a:ln w="12600">
            <a:noFill/>
          </a:ln>
        </p:spPr>
        <p:style>
          <a:lnRef idx="0"/>
          <a:fillRef idx="0"/>
          <a:effectRef idx="0"/>
          <a:fontRef idx="minor"/>
        </p:style>
      </p:sp>
      <p:sp>
        <p:nvSpPr>
          <p:cNvPr id="682" name="CustomShape 5"/>
          <p:cNvSpPr/>
          <p:nvPr/>
        </p:nvSpPr>
        <p:spPr>
          <a:xfrm>
            <a:off x="18988920" y="11444400"/>
            <a:ext cx="3931560" cy="1004760"/>
          </a:xfrm>
          <a:prstGeom prst="rect">
            <a:avLst/>
          </a:prstGeom>
          <a:noFill/>
          <a:ln w="12600">
            <a:noFill/>
          </a:ln>
        </p:spPr>
        <p:style>
          <a:lnRef idx="0"/>
          <a:fillRef idx="0"/>
          <a:effectRef idx="0"/>
          <a:fontRef idx="minor"/>
        </p:style>
        <p:txBody>
          <a:bodyPr wrap="none" lIns="0" rIns="0" tIns="0" bIns="0">
            <a:spAutoFit/>
          </a:bodyPr>
          <a:p>
            <a:pPr algn="ctr">
              <a:lnSpc>
                <a:spcPct val="150000"/>
              </a:lnSpc>
            </a:pPr>
            <a:r>
              <a:rPr b="0" i="1" lang="en-US" sz="2200" spc="-1" strike="noStrike">
                <a:solidFill>
                  <a:srgbClr val="f7f9ff"/>
                </a:solidFill>
                <a:latin typeface="Helvetica Bold Oblique"/>
                <a:ea typeface="Quicksand Regular"/>
              </a:rPr>
              <a:t>Front-End Developer</a:t>
            </a:r>
            <a:endParaRPr b="0" lang="en-US" sz="2200" spc="-1" strike="noStrike">
              <a:latin typeface="Arial"/>
            </a:endParaRPr>
          </a:p>
          <a:p>
            <a:pPr algn="ctr">
              <a:lnSpc>
                <a:spcPct val="150000"/>
              </a:lnSpc>
            </a:pPr>
            <a:r>
              <a:rPr b="0" lang="en-US" sz="2200" spc="-1" strike="noStrike">
                <a:solidFill>
                  <a:srgbClr val="f7f9ff"/>
                </a:solidFill>
                <a:latin typeface="Arial"/>
                <a:ea typeface="Quicksand Regular"/>
              </a:rPr>
              <a:t>File Metadata Harvester Project</a:t>
            </a:r>
            <a:endParaRPr b="0" lang="en-US" sz="2200" spc="-1" strike="noStrike">
              <a:latin typeface="Arial"/>
            </a:endParaRPr>
          </a:p>
        </p:txBody>
      </p:sp>
      <p:sp>
        <p:nvSpPr>
          <p:cNvPr id="683" name="CustomShape 6"/>
          <p:cNvSpPr/>
          <p:nvPr/>
        </p:nvSpPr>
        <p:spPr>
          <a:xfrm>
            <a:off x="20605680" y="10272600"/>
            <a:ext cx="698040" cy="698040"/>
          </a:xfrm>
          <a:custGeom>
            <a:avLst/>
            <a:gdLst/>
            <a:ahLst/>
            <a:rect l="l" t="t" r="r" b="b"/>
            <a:pathLst>
              <a:path w="21600" h="2160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600">
            <a:noFill/>
          </a:ln>
        </p:spPr>
        <p:style>
          <a:lnRef idx="0"/>
          <a:fillRef idx="0"/>
          <a:effectRef idx="0"/>
          <a:fontRef idx="minor"/>
        </p:style>
      </p:sp>
      <p:sp>
        <p:nvSpPr>
          <p:cNvPr id="684" name="CustomShape 7"/>
          <p:cNvSpPr/>
          <p:nvPr/>
        </p:nvSpPr>
        <p:spPr>
          <a:xfrm>
            <a:off x="814680" y="665280"/>
            <a:ext cx="3888000" cy="1079640"/>
          </a:xfrm>
          <a:prstGeom prst="rect">
            <a:avLst/>
          </a:prstGeom>
          <a:solidFill>
            <a:srgbClr val="f7f9ff"/>
          </a:solidFill>
          <a:ln w="12600">
            <a:noFill/>
          </a:ln>
        </p:spPr>
        <p:style>
          <a:lnRef idx="0"/>
          <a:fillRef idx="0"/>
          <a:effectRef idx="0"/>
          <a:fontRef idx="minor"/>
        </p:style>
      </p:sp>
      <p:sp>
        <p:nvSpPr>
          <p:cNvPr id="685" name="CustomShape 8"/>
          <p:cNvSpPr/>
          <p:nvPr/>
        </p:nvSpPr>
        <p:spPr>
          <a:xfrm>
            <a:off x="20202840" y="10054800"/>
            <a:ext cx="1854000" cy="1124640"/>
          </a:xfrm>
          <a:prstGeom prst="rect">
            <a:avLst/>
          </a:prstGeom>
          <a:solidFill>
            <a:srgbClr val="1c1f25"/>
          </a:solidFill>
          <a:ln w="12600">
            <a:noFill/>
          </a:ln>
        </p:spPr>
        <p:style>
          <a:lnRef idx="0"/>
          <a:fillRef idx="0"/>
          <a:effectRef idx="0"/>
          <a:fontRef idx="minor"/>
        </p:style>
      </p:sp>
      <p:sp>
        <p:nvSpPr>
          <p:cNvPr id="686" name="CustomShape 9"/>
          <p:cNvSpPr/>
          <p:nvPr/>
        </p:nvSpPr>
        <p:spPr>
          <a:xfrm>
            <a:off x="20201040" y="9866160"/>
            <a:ext cx="1423440" cy="1104480"/>
          </a:xfrm>
          <a:custGeom>
            <a:avLst/>
            <a:gdLst/>
            <a:ahLst/>
            <a:rect l="l" t="t" r="r" b="b"/>
            <a:pathLst>
              <a:path w="21600" h="2160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600">
            <a:noFill/>
          </a:ln>
        </p:spPr>
        <p:style>
          <a:lnRef idx="0"/>
          <a:fillRef idx="0"/>
          <a:effectRef idx="0"/>
          <a:fontRef idx="minor"/>
        </p:style>
      </p:sp>
      <p:grpSp>
        <p:nvGrpSpPr>
          <p:cNvPr id="687" name="Group 10"/>
          <p:cNvGrpSpPr/>
          <p:nvPr/>
        </p:nvGrpSpPr>
        <p:grpSpPr>
          <a:xfrm>
            <a:off x="11391840" y="7519680"/>
            <a:ext cx="4472280" cy="3417480"/>
            <a:chOff x="11391840" y="7519680"/>
            <a:chExt cx="4472280" cy="3417480"/>
          </a:xfrm>
        </p:grpSpPr>
        <p:sp>
          <p:nvSpPr>
            <p:cNvPr id="688" name="CustomShape 11"/>
            <p:cNvSpPr/>
            <p:nvPr/>
          </p:nvSpPr>
          <p:spPr>
            <a:xfrm>
              <a:off x="11391840" y="8744040"/>
              <a:ext cx="4472280" cy="219312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3000" spc="-1" strike="noStrike">
                  <a:solidFill>
                    <a:srgbClr val="2c2e3c"/>
                  </a:solidFill>
                  <a:latin typeface="Calibri"/>
                  <a:ea typeface="Quicksand Bold"/>
                </a:rPr>
                <a:t>Full-Stack Integration</a:t>
              </a:r>
              <a:endParaRPr b="0" lang="en-US" sz="3000" spc="-1" strike="noStrike">
                <a:latin typeface="Arial"/>
              </a:endParaRPr>
            </a:p>
            <a:p>
              <a:pPr>
                <a:lnSpc>
                  <a:spcPct val="150000"/>
                </a:lnSpc>
              </a:pPr>
              <a:r>
                <a:rPr b="0" lang="en-US" sz="2200" spc="-1" strike="noStrike">
                  <a:solidFill>
                    <a:srgbClr val="6a6e77"/>
                  </a:solidFill>
                  <a:latin typeface="Calibri"/>
                  <a:ea typeface="Quicksand Regular"/>
                </a:rPr>
                <a:t>I was responsible for testing between the core components and ensuring that they communicated in the right format.</a:t>
              </a:r>
              <a:endParaRPr b="0" lang="en-US" sz="2200" spc="-1" strike="noStrike">
                <a:latin typeface="Arial"/>
              </a:endParaRPr>
            </a:p>
          </p:txBody>
        </p:sp>
        <p:sp>
          <p:nvSpPr>
            <p:cNvPr id="689" name="CustomShape 12"/>
            <p:cNvSpPr/>
            <p:nvPr/>
          </p:nvSpPr>
          <p:spPr>
            <a:xfrm>
              <a:off x="11391840" y="7519680"/>
              <a:ext cx="692280" cy="761760"/>
            </a:xfrm>
            <a:custGeom>
              <a:avLst/>
              <a:gdLst/>
              <a:ahLst/>
              <a:rect l="l" t="t" r="r" b="b"/>
              <a:pathLst>
                <a:path w="21600" h="2160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600">
              <a:noFill/>
            </a:ln>
          </p:spPr>
          <p:style>
            <a:lnRef idx="0"/>
            <a:fillRef idx="0"/>
            <a:effectRef idx="0"/>
            <a:fontRef idx="minor"/>
          </p:style>
        </p:sp>
      </p:grpSp>
      <p:grpSp>
        <p:nvGrpSpPr>
          <p:cNvPr id="690" name="Group 13"/>
          <p:cNvGrpSpPr/>
          <p:nvPr/>
        </p:nvGrpSpPr>
        <p:grpSpPr>
          <a:xfrm>
            <a:off x="11391840" y="2105640"/>
            <a:ext cx="4472280" cy="3416400"/>
            <a:chOff x="11391840" y="2105640"/>
            <a:chExt cx="4472280" cy="3416400"/>
          </a:xfrm>
        </p:grpSpPr>
        <p:sp>
          <p:nvSpPr>
            <p:cNvPr id="691" name="CustomShape 14"/>
            <p:cNvSpPr/>
            <p:nvPr/>
          </p:nvSpPr>
          <p:spPr>
            <a:xfrm>
              <a:off x="11391840" y="2105640"/>
              <a:ext cx="761040" cy="761760"/>
            </a:xfrm>
            <a:custGeom>
              <a:avLst/>
              <a:gdLst/>
              <a:ahLst/>
              <a:rect l="l" t="t" r="r" b="b"/>
              <a:pathLst>
                <a:path w="21086" h="2160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600">
              <a:noFill/>
            </a:ln>
          </p:spPr>
          <p:style>
            <a:lnRef idx="0"/>
            <a:fillRef idx="0"/>
            <a:effectRef idx="0"/>
            <a:fontRef idx="minor"/>
          </p:style>
        </p:sp>
        <p:sp>
          <p:nvSpPr>
            <p:cNvPr id="692" name="CustomShape 15"/>
            <p:cNvSpPr/>
            <p:nvPr/>
          </p:nvSpPr>
          <p:spPr>
            <a:xfrm>
              <a:off x="11391840" y="3329640"/>
              <a:ext cx="4472280" cy="219240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3000" spc="-1" strike="noStrike">
                  <a:solidFill>
                    <a:srgbClr val="2c2e3c"/>
                  </a:solidFill>
                  <a:latin typeface="Calibri"/>
                  <a:ea typeface="Quicksand Bold"/>
                </a:rPr>
                <a:t>Front-End Development</a:t>
              </a:r>
              <a:endParaRPr b="0" lang="en-US" sz="3000" spc="-1" strike="noStrike">
                <a:latin typeface="Arial"/>
              </a:endParaRPr>
            </a:p>
            <a:p>
              <a:pPr>
                <a:lnSpc>
                  <a:spcPct val="150000"/>
                </a:lnSpc>
              </a:pPr>
              <a:r>
                <a:rPr b="0" lang="en-US" sz="2200" spc="-1" strike="noStrike">
                  <a:solidFill>
                    <a:srgbClr val="6a6e77"/>
                  </a:solidFill>
                  <a:latin typeface="Calibri"/>
                  <a:ea typeface="Quicksand Regular"/>
                </a:rPr>
                <a:t>Myself and Ryan Sharp worked together on the Front-End design and development.</a:t>
              </a:r>
              <a:endParaRPr b="0" lang="en-US" sz="2200" spc="-1" strike="noStrike">
                <a:latin typeface="Arial"/>
              </a:endParaRPr>
            </a:p>
          </p:txBody>
        </p:sp>
      </p:grpSp>
      <p:pic>
        <p:nvPicPr>
          <p:cNvPr id="693" name="Picture 23" descr=""/>
          <p:cNvPicPr/>
          <p:nvPr/>
        </p:nvPicPr>
        <p:blipFill>
          <a:blip r:embed="rId1"/>
          <a:stretch/>
        </p:blipFill>
        <p:spPr>
          <a:xfrm>
            <a:off x="18456840" y="0"/>
            <a:ext cx="5207040" cy="8982000"/>
          </a:xfrm>
          <a:prstGeom prst="rect">
            <a:avLst/>
          </a:prstGeom>
          <a:ln>
            <a:noFill/>
          </a:ln>
        </p:spPr>
      </p:pic>
      <p:sp>
        <p:nvSpPr>
          <p:cNvPr id="694" name="CustomShape 16"/>
          <p:cNvSpPr/>
          <p:nvPr/>
        </p:nvSpPr>
        <p:spPr>
          <a:xfrm>
            <a:off x="17525880" y="0"/>
            <a:ext cx="930240" cy="8922600"/>
          </a:xfrm>
          <a:prstGeom prst="rect">
            <a:avLst/>
          </a:prstGeom>
          <a:solidFill>
            <a:srgbClr val="1c1f25"/>
          </a:solidFill>
          <a:ln w="12600">
            <a:noFill/>
          </a:ln>
        </p:spPr>
        <p:style>
          <a:lnRef idx="0"/>
          <a:fillRef idx="0"/>
          <a:effectRef idx="0"/>
          <a:fontRef idx="minor"/>
        </p:style>
      </p:sp>
      <p:sp>
        <p:nvSpPr>
          <p:cNvPr id="695" name="CustomShape 17"/>
          <p:cNvSpPr/>
          <p:nvPr/>
        </p:nvSpPr>
        <p:spPr>
          <a:xfrm>
            <a:off x="23656320" y="0"/>
            <a:ext cx="727200" cy="8922600"/>
          </a:xfrm>
          <a:prstGeom prst="rect">
            <a:avLst/>
          </a:prstGeom>
          <a:solidFill>
            <a:srgbClr val="1c1f25"/>
          </a:solidFill>
          <a:ln w="1260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164" dur="indefinite" restart="never" nodeType="tmRoot">
          <p:childTnLst>
            <p:seq>
              <p:cTn id="165" dur="indefinite" nodeType="mainSeq">
                <p:childTnLst>
                  <p:par>
                    <p:cTn id="166" fill="hold">
                      <p:stCondLst>
                        <p:cond delay="indefinite"/>
                      </p:stCondLst>
                      <p:childTnLst>
                        <p:par>
                          <p:cTn id="167" fill="hold">
                            <p:stCondLst>
                              <p:cond delay="0"/>
                            </p:stCondLst>
                            <p:childTnLst>
                              <p:par>
                                <p:cTn id="168" nodeType="clickEffect" fill="hold" presetClass="entr" presetID="42">
                                  <p:stCondLst>
                                    <p:cond delay="0"/>
                                  </p:stCondLst>
                                  <p:childTnLst>
                                    <p:set>
                                      <p:cBhvr>
                                        <p:cTn id="169" dur="1" fill="hold">
                                          <p:stCondLst>
                                            <p:cond delay="0"/>
                                          </p:stCondLst>
                                        </p:cTn>
                                        <p:tgtEl>
                                          <p:spTgt spid="687"/>
                                        </p:tgtEl>
                                        <p:attrNameLst>
                                          <p:attrName>style.visibility</p:attrName>
                                        </p:attrNameLst>
                                      </p:cBhvr>
                                      <p:to>
                                        <p:strVal val="visible"/>
                                      </p:to>
                                    </p:set>
                                    <p:animEffect filter="fade" transition="in">
                                      <p:cBhvr additive="repl">
                                        <p:cTn id="170" dur="350"/>
                                        <p:tgtEl>
                                          <p:spTgt spid="687"/>
                                        </p:tgtEl>
                                      </p:cBhvr>
                                    </p:animEffect>
                                    <p:anim calcmode="lin" valueType="num">
                                      <p:cBhvr additive="repl">
                                        <p:cTn id="171" dur="350" fill="hold"/>
                                        <p:tgtEl>
                                          <p:spTgt spid="687"/>
                                        </p:tgtEl>
                                        <p:attrNameLst>
                                          <p:attrName>ppt_x</p:attrName>
                                        </p:attrNameLst>
                                      </p:cBhvr>
                                      <p:tavLst>
                                        <p:tav tm="0">
                                          <p:val>
                                            <p:strVal val="#ppt_x"/>
                                          </p:val>
                                        </p:tav>
                                        <p:tav tm="100000">
                                          <p:val>
                                            <p:strVal val="#ppt_x"/>
                                          </p:val>
                                        </p:tav>
                                      </p:tavLst>
                                    </p:anim>
                                    <p:anim calcmode="lin" valueType="num">
                                      <p:cBhvr additive="repl">
                                        <p:cTn id="172" dur="350" fill="hold"/>
                                        <p:tgtEl>
                                          <p:spTgt spid="687"/>
                                        </p:tgtEl>
                                        <p:attrNameLst>
                                          <p:attrName>ppt_y</p:attrName>
                                        </p:attrNameLst>
                                      </p:cBhvr>
                                      <p:tavLst>
                                        <p:tav tm="0">
                                          <p:val>
                                            <p:strVal val="#ppt_y+.1"/>
                                          </p:val>
                                        </p:tav>
                                        <p:tav tm="100000">
                                          <p:val>
                                            <p:strVal val="#ppt_y"/>
                                          </p:val>
                                        </p:tav>
                                      </p:tavLst>
                                    </p:anim>
                                  </p:childTnLst>
                                </p:cTn>
                              </p:par>
                              <p:par>
                                <p:cTn id="173" nodeType="withEffect" fill="hold" presetClass="entr" presetID="42">
                                  <p:stCondLst>
                                    <p:cond delay="200"/>
                                  </p:stCondLst>
                                  <p:childTnLst>
                                    <p:set>
                                      <p:cBhvr>
                                        <p:cTn id="174" dur="1" fill="hold">
                                          <p:stCondLst>
                                            <p:cond delay="0"/>
                                          </p:stCondLst>
                                        </p:cTn>
                                        <p:tgtEl>
                                          <p:spTgt spid="690"/>
                                        </p:tgtEl>
                                        <p:attrNameLst>
                                          <p:attrName>style.visibility</p:attrName>
                                        </p:attrNameLst>
                                      </p:cBhvr>
                                      <p:to>
                                        <p:strVal val="visible"/>
                                      </p:to>
                                    </p:set>
                                    <p:animEffect filter="fade" transition="in">
                                      <p:cBhvr additive="repl">
                                        <p:cTn id="175" dur="380"/>
                                        <p:tgtEl>
                                          <p:spTgt spid="690"/>
                                        </p:tgtEl>
                                      </p:cBhvr>
                                    </p:animEffect>
                                    <p:anim calcmode="lin" valueType="num">
                                      <p:cBhvr additive="repl">
                                        <p:cTn id="176" dur="380" fill="hold"/>
                                        <p:tgtEl>
                                          <p:spTgt spid="690"/>
                                        </p:tgtEl>
                                        <p:attrNameLst>
                                          <p:attrName>ppt_x</p:attrName>
                                        </p:attrNameLst>
                                      </p:cBhvr>
                                      <p:tavLst>
                                        <p:tav tm="0">
                                          <p:val>
                                            <p:strVal val="#ppt_x"/>
                                          </p:val>
                                        </p:tav>
                                        <p:tav tm="100000">
                                          <p:val>
                                            <p:strVal val="#ppt_x"/>
                                          </p:val>
                                        </p:tav>
                                      </p:tavLst>
                                    </p:anim>
                                    <p:anim calcmode="lin" valueType="num">
                                      <p:cBhvr additive="repl">
                                        <p:cTn id="177" dur="380" fill="hold"/>
                                        <p:tgtEl>
                                          <p:spTgt spid="690"/>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TextShape 1"/>
          <p:cNvSpPr txBox="1"/>
          <p:nvPr/>
        </p:nvSpPr>
        <p:spPr>
          <a:xfrm>
            <a:off x="24123600" y="12703320"/>
            <a:ext cx="259920" cy="355320"/>
          </a:xfrm>
          <a:prstGeom prst="rect">
            <a:avLst/>
          </a:prstGeom>
          <a:noFill/>
          <a:ln>
            <a:noFill/>
          </a:ln>
        </p:spPr>
        <p:txBody>
          <a:bodyPr lIns="0" rIns="0" tIns="0" bIns="0">
            <a:noAutofit/>
          </a:bodyPr>
          <a:p>
            <a:pPr algn="r">
              <a:lnSpc>
                <a:spcPct val="100000"/>
              </a:lnSpc>
            </a:pPr>
            <a:fld id="{236AB350-32A8-42F7-9046-CBEA8131A32E}" type="slidenum">
              <a:rPr b="1" lang="en-US" sz="2200" spc="-1" strike="noStrike">
                <a:solidFill>
                  <a:srgbClr val="2c2e3c"/>
                </a:solidFill>
                <a:latin typeface="Quicksand Bold"/>
                <a:ea typeface="Quicksand Bold"/>
              </a:rPr>
              <a:t>17</a:t>
            </a:fld>
            <a:endParaRPr b="0" lang="en-US" sz="2200" spc="-1" strike="noStrike">
              <a:latin typeface="Times New Roman"/>
            </a:endParaRPr>
          </a:p>
        </p:txBody>
      </p:sp>
      <p:sp>
        <p:nvSpPr>
          <p:cNvPr id="697" name="CustomShape 2"/>
          <p:cNvSpPr/>
          <p:nvPr/>
        </p:nvSpPr>
        <p:spPr>
          <a:xfrm>
            <a:off x="17525880" y="6858000"/>
            <a:ext cx="6857640" cy="6857640"/>
          </a:xfrm>
          <a:prstGeom prst="rect">
            <a:avLst/>
          </a:prstGeom>
          <a:solidFill>
            <a:srgbClr val="f7f9ff"/>
          </a:solidFill>
          <a:ln w="12600">
            <a:noFill/>
          </a:ln>
        </p:spPr>
        <p:style>
          <a:lnRef idx="0"/>
          <a:fillRef idx="0"/>
          <a:effectRef idx="0"/>
          <a:fontRef idx="minor"/>
        </p:style>
      </p:sp>
      <p:grpSp>
        <p:nvGrpSpPr>
          <p:cNvPr id="698" name="Group 3"/>
          <p:cNvGrpSpPr/>
          <p:nvPr/>
        </p:nvGrpSpPr>
        <p:grpSpPr>
          <a:xfrm>
            <a:off x="18973800" y="8856000"/>
            <a:ext cx="3962160" cy="3104280"/>
            <a:chOff x="18973800" y="8856000"/>
            <a:chExt cx="3962160" cy="3104280"/>
          </a:xfrm>
        </p:grpSpPr>
        <p:sp>
          <p:nvSpPr>
            <p:cNvPr id="699" name="CustomShape 4"/>
            <p:cNvSpPr/>
            <p:nvPr/>
          </p:nvSpPr>
          <p:spPr>
            <a:xfrm>
              <a:off x="18973800" y="10041480"/>
              <a:ext cx="3962160" cy="1918800"/>
            </a:xfrm>
            <a:prstGeom prst="rect">
              <a:avLst/>
            </a:prstGeom>
            <a:noFill/>
            <a:ln w="12600">
              <a:noFill/>
            </a:ln>
          </p:spPr>
          <p:style>
            <a:lnRef idx="0"/>
            <a:fillRef idx="0"/>
            <a:effectRef idx="0"/>
            <a:fontRef idx="minor"/>
          </p:style>
          <p:txBody>
            <a:bodyPr lIns="0" rIns="0" tIns="0" bIns="0">
              <a:spAutoFit/>
            </a:bodyPr>
            <a:p>
              <a:pPr algn="ctr">
                <a:lnSpc>
                  <a:spcPct val="100000"/>
                </a:lnSpc>
              </a:pPr>
              <a:r>
                <a:rPr b="0" lang="en-US" sz="3000" spc="-1" strike="noStrike">
                  <a:solidFill>
                    <a:srgbClr val="2c2e3c"/>
                  </a:solidFill>
                  <a:latin typeface="Quicksand Bold"/>
                  <a:ea typeface="Quicksand Bold"/>
                </a:rPr>
                <a:t>Intuitive Design Solution</a:t>
              </a:r>
              <a:endParaRPr b="0" lang="en-US" sz="3000" spc="-1" strike="noStrike">
                <a:latin typeface="Arial"/>
              </a:endParaRPr>
            </a:p>
            <a:p>
              <a:pPr algn="ctr">
                <a:lnSpc>
                  <a:spcPct val="100000"/>
                </a:lnSpc>
              </a:pPr>
              <a:endParaRPr b="0" lang="en-US" sz="3000" spc="-1" strike="noStrike">
                <a:latin typeface="Arial"/>
              </a:endParaRPr>
            </a:p>
            <a:p>
              <a:pPr algn="ctr">
                <a:lnSpc>
                  <a:spcPct val="100000"/>
                </a:lnSpc>
              </a:pPr>
              <a:r>
                <a:rPr b="0" lang="en-US" sz="2200" spc="-1" strike="noStrike">
                  <a:solidFill>
                    <a:srgbClr val="6a6e77"/>
                  </a:solidFill>
                  <a:latin typeface="Quicksand Regular"/>
                  <a:ea typeface="Quicksand Regular"/>
                </a:rPr>
                <a:t>Core Components and Features</a:t>
              </a:r>
              <a:endParaRPr b="0" lang="en-US" sz="2200" spc="-1" strike="noStrike">
                <a:latin typeface="Arial"/>
              </a:endParaRPr>
            </a:p>
          </p:txBody>
        </p:sp>
        <p:sp>
          <p:nvSpPr>
            <p:cNvPr id="700" name="CustomShape 5"/>
            <p:cNvSpPr/>
            <p:nvPr/>
          </p:nvSpPr>
          <p:spPr>
            <a:xfrm>
              <a:off x="20546640" y="8856000"/>
              <a:ext cx="816120" cy="816120"/>
            </a:xfrm>
            <a:custGeom>
              <a:avLst/>
              <a:gdLst/>
              <a:ahLst/>
              <a:rect l="l" t="t" r="r" b="b"/>
              <a:pathLst>
                <a:path w="21600" h="2160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6a6e77"/>
            </a:solidFill>
            <a:ln w="12600">
              <a:noFill/>
            </a:ln>
          </p:spPr>
          <p:style>
            <a:lnRef idx="0"/>
            <a:fillRef idx="0"/>
            <a:effectRef idx="0"/>
            <a:fontRef idx="minor"/>
          </p:style>
        </p:sp>
      </p:grpSp>
      <p:sp>
        <p:nvSpPr>
          <p:cNvPr id="701" name="CustomShape 6"/>
          <p:cNvSpPr/>
          <p:nvPr/>
        </p:nvSpPr>
        <p:spPr>
          <a:xfrm>
            <a:off x="3895920" y="7535520"/>
            <a:ext cx="7791480" cy="109692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400" spc="-1" strike="noStrike">
                <a:solidFill>
                  <a:srgbClr val="f7f9ff"/>
                </a:solidFill>
                <a:latin typeface="Calibri"/>
                <a:ea typeface="Quicksand Regular"/>
              </a:rPr>
              <a:t>An invaluable utility for extracting file metadata for display in an intuitive, feature packed user interface.</a:t>
            </a:r>
            <a:endParaRPr b="0" lang="en-US" sz="2400" spc="-1" strike="noStrike">
              <a:latin typeface="Arial"/>
            </a:endParaRPr>
          </a:p>
        </p:txBody>
      </p:sp>
      <p:sp>
        <p:nvSpPr>
          <p:cNvPr id="702" name="CustomShape 7"/>
          <p:cNvSpPr/>
          <p:nvPr/>
        </p:nvSpPr>
        <p:spPr>
          <a:xfrm>
            <a:off x="3709440" y="3933720"/>
            <a:ext cx="11235960" cy="3291480"/>
          </a:xfrm>
          <a:prstGeom prst="rect">
            <a:avLst/>
          </a:prstGeom>
          <a:noFill/>
          <a:ln w="12600">
            <a:noFill/>
          </a:ln>
        </p:spPr>
        <p:style>
          <a:lnRef idx="0"/>
          <a:fillRef idx="0"/>
          <a:effectRef idx="0"/>
          <a:fontRef idx="minor"/>
        </p:style>
        <p:txBody>
          <a:bodyPr wrap="none" lIns="0" rIns="0" tIns="0" bIns="0">
            <a:spAutoFit/>
          </a:bodyPr>
          <a:p>
            <a:pPr>
              <a:lnSpc>
                <a:spcPct val="150000"/>
              </a:lnSpc>
            </a:pPr>
            <a:r>
              <a:rPr b="0" lang="en-US" sz="7200" spc="-1" strike="noStrike">
                <a:solidFill>
                  <a:srgbClr val="f7f9ff"/>
                </a:solidFill>
                <a:latin typeface="Aharoni"/>
                <a:ea typeface="Quicksand Bold"/>
              </a:rPr>
              <a:t>File Metadata Harvester </a:t>
            </a:r>
            <a:endParaRPr b="0" lang="en-US" sz="7200" spc="-1" strike="noStrike">
              <a:latin typeface="Arial"/>
            </a:endParaRPr>
          </a:p>
          <a:p>
            <a:pPr>
              <a:lnSpc>
                <a:spcPct val="150000"/>
              </a:lnSpc>
            </a:pPr>
            <a:r>
              <a:rPr b="0" lang="en-US" sz="7200" spc="-1" strike="noStrike">
                <a:solidFill>
                  <a:srgbClr val="f7f9ff"/>
                </a:solidFill>
                <a:latin typeface="Aharoni"/>
                <a:ea typeface="Quicksand Bold"/>
              </a:rPr>
              <a:t>&amp; Searcher.</a:t>
            </a:r>
            <a:endParaRPr b="0" lang="en-US" sz="7200" spc="-1" strike="noStrike">
              <a:latin typeface="Arial"/>
            </a:endParaRPr>
          </a:p>
        </p:txBody>
      </p:sp>
      <p:pic>
        <p:nvPicPr>
          <p:cNvPr id="703" name="Picture Placeholder 9" descr=""/>
          <p:cNvPicPr/>
          <p:nvPr/>
        </p:nvPicPr>
        <p:blipFill>
          <a:blip r:embed="rId1"/>
          <a:srcRect l="0" t="16669" r="0" b="16669"/>
          <a:stretch/>
        </p:blipFill>
        <p:spPr>
          <a:xfrm>
            <a:off x="17525880" y="0"/>
            <a:ext cx="6857640" cy="6857640"/>
          </a:xfrm>
          <a:prstGeom prst="rect">
            <a:avLst/>
          </a:prstGeom>
          <a:ln w="12600">
            <a:solidFill>
              <a:srgbClr val="9aa2ac"/>
            </a:solidFill>
            <a:miter/>
          </a:ln>
        </p:spPr>
      </p:pic>
    </p:spTree>
  </p:cSld>
  <mc:AlternateContent>
    <mc:Choice Requires="p14">
      <p:transition spd="slow" p14:dur="2000"/>
    </mc:Choice>
    <mc:Fallback>
      <p:transition spd="slow"/>
    </mc:Fallback>
  </mc:AlternateContent>
  <p:timing>
    <p:tnLst>
      <p:par>
        <p:cTn id="178" dur="indefinite" restart="never" nodeType="tmRoot">
          <p:childTnLst>
            <p:seq>
              <p:cTn id="179" dur="indefinite" nodeType="mainSeq">
                <p:childTnLst>
                  <p:par>
                    <p:cTn id="180" fill="hold">
                      <p:stCondLst>
                        <p:cond delay="indefinite"/>
                      </p:stCondLst>
                      <p:childTnLst>
                        <p:par>
                          <p:cTn id="181" fill="hold">
                            <p:stCondLst>
                              <p:cond delay="0"/>
                            </p:stCondLst>
                            <p:childTnLst>
                              <p:par>
                                <p:cTn id="182" nodeType="clickEffect" fill="hold" presetClass="entr" presetID="23" presetSubtype="16">
                                  <p:stCondLst>
                                    <p:cond delay="0"/>
                                  </p:stCondLst>
                                  <p:childTnLst>
                                    <p:set>
                                      <p:cBhvr>
                                        <p:cTn id="183" dur="1" fill="hold">
                                          <p:stCondLst>
                                            <p:cond delay="0"/>
                                          </p:stCondLst>
                                        </p:cTn>
                                        <p:tgtEl>
                                          <p:spTgt spid="698"/>
                                        </p:tgtEl>
                                        <p:attrNameLst>
                                          <p:attrName>style.visibility</p:attrName>
                                        </p:attrNameLst>
                                      </p:cBhvr>
                                      <p:to>
                                        <p:strVal val="visible"/>
                                      </p:to>
                                    </p:set>
                                    <p:anim calcmode="lin" valueType="num">
                                      <p:cBhvr additive="repl">
                                        <p:cTn id="184" dur="300" fill="hold"/>
                                        <p:tgtEl>
                                          <p:spTgt spid="698"/>
                                        </p:tgtEl>
                                        <p:attrNameLst>
                                          <p:attrName>ppt_w</p:attrName>
                                        </p:attrNameLst>
                                      </p:cBhvr>
                                      <p:tavLst>
                                        <p:tav tm="0">
                                          <p:val>
                                            <p:fltVal val="0"/>
                                          </p:val>
                                        </p:tav>
                                        <p:tav tm="100000">
                                          <p:val>
                                            <p:strVal val="#ppt_w"/>
                                          </p:val>
                                        </p:tav>
                                      </p:tavLst>
                                    </p:anim>
                                    <p:anim calcmode="lin" valueType="num">
                                      <p:cBhvr additive="repl">
                                        <p:cTn id="185" dur="300" fill="hold"/>
                                        <p:tgtEl>
                                          <p:spTgt spid="698"/>
                                        </p:tgtEl>
                                        <p:attrNameLst>
                                          <p:attrName>ppt_h</p:attrName>
                                        </p:attrNameLst>
                                      </p:cBhvr>
                                      <p:tavLst>
                                        <p:tav tm="0">
                                          <p:val>
                                            <p:fltVal val="0"/>
                                          </p:val>
                                        </p:tav>
                                        <p:tav tm="100000">
                                          <p:val>
                                            <p:strVal val="#ppt_h"/>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TextShape 1"/>
          <p:cNvSpPr txBox="1"/>
          <p:nvPr/>
        </p:nvSpPr>
        <p:spPr>
          <a:xfrm>
            <a:off x="22494240" y="12702600"/>
            <a:ext cx="357120" cy="355320"/>
          </a:xfrm>
          <a:prstGeom prst="rect">
            <a:avLst/>
          </a:prstGeom>
          <a:noFill/>
          <a:ln>
            <a:noFill/>
          </a:ln>
        </p:spPr>
        <p:txBody>
          <a:bodyPr lIns="0" rIns="0" tIns="0" bIns="0">
            <a:noAutofit/>
          </a:bodyPr>
          <a:p>
            <a:pPr algn="r">
              <a:lnSpc>
                <a:spcPct val="100000"/>
              </a:lnSpc>
            </a:pPr>
            <a:fld id="{80E3876C-779E-48B1-9962-B2AD67755780}" type="slidenum">
              <a:rPr b="1" lang="en-US" sz="2200" spc="-1" strike="noStrike">
                <a:solidFill>
                  <a:srgbClr val="2c2e3c"/>
                </a:solidFill>
                <a:latin typeface="Quicksand Bold"/>
                <a:ea typeface="Quicksand Bold"/>
              </a:rPr>
              <a:t>17</a:t>
            </a:fld>
            <a:endParaRPr b="0" lang="en-US" sz="2200" spc="-1" strike="noStrike">
              <a:latin typeface="Times New Roman"/>
            </a:endParaRPr>
          </a:p>
        </p:txBody>
      </p:sp>
      <p:pic>
        <p:nvPicPr>
          <p:cNvPr id="705" name="Picture Placeholder 3" descr=""/>
          <p:cNvPicPr/>
          <p:nvPr/>
        </p:nvPicPr>
        <p:blipFill>
          <a:blip r:embed="rId1"/>
          <a:srcRect l="10687" t="0" r="10687" b="0"/>
          <a:stretch/>
        </p:blipFill>
        <p:spPr>
          <a:xfrm>
            <a:off x="0" y="0"/>
            <a:ext cx="7189560" cy="13715640"/>
          </a:xfrm>
          <a:prstGeom prst="rect">
            <a:avLst/>
          </a:prstGeom>
          <a:ln w="12600">
            <a:solidFill>
              <a:srgbClr val="9aa2ac"/>
            </a:solidFill>
            <a:miter/>
          </a:ln>
        </p:spPr>
      </p:pic>
      <p:sp>
        <p:nvSpPr>
          <p:cNvPr id="706" name="CustomShape 2"/>
          <p:cNvSpPr/>
          <p:nvPr/>
        </p:nvSpPr>
        <p:spPr>
          <a:xfrm>
            <a:off x="8354880" y="2105640"/>
            <a:ext cx="6687360" cy="2133000"/>
          </a:xfrm>
          <a:prstGeom prst="rect">
            <a:avLst/>
          </a:prstGeom>
          <a:noFill/>
          <a:ln w="12600">
            <a:noFill/>
          </a:ln>
        </p:spPr>
        <p:style>
          <a:lnRef idx="0"/>
          <a:fillRef idx="0"/>
          <a:effectRef idx="0"/>
          <a:fontRef idx="minor"/>
        </p:style>
        <p:txBody>
          <a:bodyPr lIns="0" rIns="0" tIns="0" bIns="0">
            <a:spAutoFit/>
          </a:bodyPr>
          <a:p>
            <a:pPr>
              <a:lnSpc>
                <a:spcPct val="100000"/>
              </a:lnSpc>
            </a:pPr>
            <a:r>
              <a:rPr b="0" lang="en-US" sz="7000" spc="-1" strike="noStrike">
                <a:solidFill>
                  <a:srgbClr val="2c2e3c"/>
                </a:solidFill>
                <a:latin typeface="Aharoni"/>
                <a:ea typeface="Quicksand Bold"/>
              </a:rPr>
              <a:t>The Metadata Harvester.</a:t>
            </a:r>
            <a:endParaRPr b="0" lang="en-US" sz="7000" spc="-1" strike="noStrike">
              <a:latin typeface="Arial"/>
            </a:endParaRPr>
          </a:p>
        </p:txBody>
      </p:sp>
      <p:sp>
        <p:nvSpPr>
          <p:cNvPr id="707" name="CustomShape 3"/>
          <p:cNvSpPr/>
          <p:nvPr/>
        </p:nvSpPr>
        <p:spPr>
          <a:xfrm>
            <a:off x="8354880" y="5013720"/>
            <a:ext cx="5949720" cy="150804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200" spc="-1" strike="noStrike">
                <a:solidFill>
                  <a:srgbClr val="2c2e3c"/>
                </a:solidFill>
                <a:latin typeface="Calibri"/>
                <a:ea typeface="Quicksand Bold"/>
              </a:rPr>
              <a:t>Component #1</a:t>
            </a:r>
            <a:endParaRPr b="0" lang="en-US" sz="2200" spc="-1" strike="noStrike">
              <a:latin typeface="Arial"/>
            </a:endParaRPr>
          </a:p>
          <a:p>
            <a:pPr>
              <a:lnSpc>
                <a:spcPct val="150000"/>
              </a:lnSpc>
            </a:pPr>
            <a:r>
              <a:rPr b="0" lang="en-US" sz="2200" spc="-1" strike="noStrike">
                <a:solidFill>
                  <a:srgbClr val="6a6e77"/>
                </a:solidFill>
                <a:latin typeface="Calibri"/>
                <a:ea typeface="Quicksand Regular"/>
              </a:rPr>
              <a:t>Conducts a search in a specified directory, extracting metadata from a broad spectrum of file types.</a:t>
            </a:r>
            <a:endParaRPr b="0" lang="en-US" sz="2200" spc="-1" strike="noStrike">
              <a:latin typeface="Arial"/>
            </a:endParaRPr>
          </a:p>
        </p:txBody>
      </p:sp>
      <p:sp>
        <p:nvSpPr>
          <p:cNvPr id="708" name="CustomShape 4"/>
          <p:cNvSpPr/>
          <p:nvPr/>
        </p:nvSpPr>
        <p:spPr>
          <a:xfrm>
            <a:off x="8354880" y="7461720"/>
            <a:ext cx="5949720" cy="150732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200" spc="-1" strike="noStrike">
                <a:solidFill>
                  <a:srgbClr val="2c2e3c"/>
                </a:solidFill>
                <a:latin typeface="Calibri"/>
                <a:ea typeface="Quicksand Bold"/>
              </a:rPr>
              <a:t>Component #2</a:t>
            </a:r>
            <a:endParaRPr b="0" lang="en-US" sz="2200" spc="-1" strike="noStrike">
              <a:latin typeface="Arial"/>
            </a:endParaRPr>
          </a:p>
          <a:p>
            <a:pPr>
              <a:lnSpc>
                <a:spcPct val="150000"/>
              </a:lnSpc>
            </a:pPr>
            <a:r>
              <a:rPr b="0" lang="en-US" sz="2200" spc="-1" strike="noStrike">
                <a:solidFill>
                  <a:srgbClr val="6a6e77"/>
                </a:solidFill>
                <a:latin typeface="Calibri"/>
                <a:ea typeface="Quicksand Regular"/>
              </a:rPr>
              <a:t>File metadata extracted is then formatted into a CSV file for use by the Searcher GUI.</a:t>
            </a:r>
            <a:endParaRPr b="0" lang="en-US" sz="2200" spc="-1" strike="noStrike">
              <a:latin typeface="Arial"/>
            </a:endParaRPr>
          </a:p>
        </p:txBody>
      </p:sp>
      <p:sp>
        <p:nvSpPr>
          <p:cNvPr id="709" name="CustomShape 5"/>
          <p:cNvSpPr/>
          <p:nvPr/>
        </p:nvSpPr>
        <p:spPr>
          <a:xfrm>
            <a:off x="16723080" y="4975200"/>
            <a:ext cx="5949720" cy="150732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200" spc="-1" strike="noStrike">
                <a:solidFill>
                  <a:srgbClr val="2c2e3c"/>
                </a:solidFill>
                <a:latin typeface="Calibri"/>
                <a:ea typeface="Quicksand Bold"/>
              </a:rPr>
              <a:t>Component #1</a:t>
            </a:r>
            <a:endParaRPr b="0" lang="en-US" sz="2200" spc="-1" strike="noStrike">
              <a:latin typeface="Arial"/>
            </a:endParaRPr>
          </a:p>
          <a:p>
            <a:pPr>
              <a:lnSpc>
                <a:spcPct val="150000"/>
              </a:lnSpc>
            </a:pPr>
            <a:r>
              <a:rPr b="0" lang="en-US" sz="2200" spc="-1" strike="noStrike">
                <a:solidFill>
                  <a:srgbClr val="6a6e77"/>
                </a:solidFill>
                <a:latin typeface="Calibri"/>
                <a:ea typeface="Quicksand Regular"/>
              </a:rPr>
              <a:t>Takes output from the Harvester program and displays in a feature packed GUI.</a:t>
            </a:r>
            <a:endParaRPr b="0" lang="en-US" sz="2200" spc="-1" strike="noStrike">
              <a:latin typeface="Arial"/>
            </a:endParaRPr>
          </a:p>
        </p:txBody>
      </p:sp>
      <p:sp>
        <p:nvSpPr>
          <p:cNvPr id="710" name="Line 6"/>
          <p:cNvSpPr/>
          <p:nvPr/>
        </p:nvSpPr>
        <p:spPr>
          <a:xfrm flipV="1">
            <a:off x="15576120" y="2609280"/>
            <a:ext cx="72000" cy="7921080"/>
          </a:xfrm>
          <a:prstGeom prst="line">
            <a:avLst/>
          </a:prstGeom>
          <a:ln cap="rnd" w="25560">
            <a:solidFill>
              <a:srgbClr val="c8cbd1"/>
            </a:solidFill>
            <a:custDash>
              <a:ds d="200000" sp="200000"/>
            </a:custDash>
            <a:miter/>
          </a:ln>
        </p:spPr>
        <p:style>
          <a:lnRef idx="0"/>
          <a:fillRef idx="0"/>
          <a:effectRef idx="0"/>
          <a:fontRef idx="minor"/>
        </p:style>
      </p:sp>
      <p:sp>
        <p:nvSpPr>
          <p:cNvPr id="711" name="Line 7"/>
          <p:cNvSpPr/>
          <p:nvPr/>
        </p:nvSpPr>
        <p:spPr>
          <a:xfrm flipV="1">
            <a:off x="1526040" y="0"/>
            <a:ext cx="360" cy="508680"/>
          </a:xfrm>
          <a:prstGeom prst="line">
            <a:avLst/>
          </a:prstGeom>
          <a:ln w="12600">
            <a:solidFill>
              <a:srgbClr val="f7f9ff"/>
            </a:solidFill>
            <a:miter/>
          </a:ln>
        </p:spPr>
        <p:style>
          <a:lnRef idx="0"/>
          <a:fillRef idx="0"/>
          <a:effectRef idx="0"/>
          <a:fontRef idx="minor"/>
        </p:style>
      </p:sp>
      <p:sp>
        <p:nvSpPr>
          <p:cNvPr id="712" name="CustomShape 8"/>
          <p:cNvSpPr/>
          <p:nvPr/>
        </p:nvSpPr>
        <p:spPr>
          <a:xfrm>
            <a:off x="1532520" y="12753360"/>
            <a:ext cx="126720" cy="253800"/>
          </a:xfrm>
          <a:custGeom>
            <a:avLst/>
            <a:gdLst/>
            <a:ahLst/>
            <a:rect l="l" t="t" r="r" b="b"/>
            <a:pathLst>
              <a:path w="21600" h="2160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600">
            <a:noFill/>
          </a:ln>
        </p:spPr>
        <p:style>
          <a:lnRef idx="0"/>
          <a:fillRef idx="0"/>
          <a:effectRef idx="0"/>
          <a:fontRef idx="minor"/>
        </p:style>
      </p:sp>
      <p:sp>
        <p:nvSpPr>
          <p:cNvPr id="713" name="CustomShape 9"/>
          <p:cNvSpPr/>
          <p:nvPr/>
        </p:nvSpPr>
        <p:spPr>
          <a:xfrm>
            <a:off x="2073600" y="12753360"/>
            <a:ext cx="126720" cy="253800"/>
          </a:xfrm>
          <a:custGeom>
            <a:avLst/>
            <a:gdLst/>
            <a:ahLst/>
            <a:rect l="l" t="t" r="r" b="b"/>
            <a:pathLst>
              <a:path w="21600" h="2160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600">
            <a:noFill/>
          </a:ln>
        </p:spPr>
        <p:style>
          <a:lnRef idx="0"/>
          <a:fillRef idx="0"/>
          <a:effectRef idx="0"/>
          <a:fontRef idx="minor"/>
        </p:style>
      </p:sp>
      <p:sp>
        <p:nvSpPr>
          <p:cNvPr id="714" name="CustomShape 10"/>
          <p:cNvSpPr/>
          <p:nvPr/>
        </p:nvSpPr>
        <p:spPr>
          <a:xfrm>
            <a:off x="16728120" y="2105640"/>
            <a:ext cx="6687360" cy="2133000"/>
          </a:xfrm>
          <a:prstGeom prst="rect">
            <a:avLst/>
          </a:prstGeom>
          <a:noFill/>
          <a:ln w="12600">
            <a:noFill/>
          </a:ln>
        </p:spPr>
        <p:style>
          <a:lnRef idx="0"/>
          <a:fillRef idx="0"/>
          <a:effectRef idx="0"/>
          <a:fontRef idx="minor"/>
        </p:style>
        <p:txBody>
          <a:bodyPr lIns="0" rIns="0" tIns="0" bIns="0">
            <a:spAutoFit/>
          </a:bodyPr>
          <a:p>
            <a:pPr>
              <a:lnSpc>
                <a:spcPct val="100000"/>
              </a:lnSpc>
            </a:pPr>
            <a:r>
              <a:rPr b="0" lang="en-US" sz="7000" spc="-1" strike="noStrike">
                <a:solidFill>
                  <a:srgbClr val="2c2e3c"/>
                </a:solidFill>
                <a:latin typeface="Aharoni"/>
                <a:ea typeface="Quicksand Bold"/>
              </a:rPr>
              <a:t>The Metadata Searcher GUI.</a:t>
            </a:r>
            <a:endParaRPr b="0" lang="en-US" sz="7000" spc="-1" strike="noStrike">
              <a:latin typeface="Arial"/>
            </a:endParaRPr>
          </a:p>
        </p:txBody>
      </p:sp>
      <p:sp>
        <p:nvSpPr>
          <p:cNvPr id="715" name="CustomShape 11"/>
          <p:cNvSpPr/>
          <p:nvPr/>
        </p:nvSpPr>
        <p:spPr>
          <a:xfrm>
            <a:off x="16718760" y="7461720"/>
            <a:ext cx="5949720" cy="150732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200" spc="-1" strike="noStrike">
                <a:solidFill>
                  <a:srgbClr val="2c2e3c"/>
                </a:solidFill>
                <a:latin typeface="Calibri"/>
                <a:ea typeface="Quicksand Bold"/>
              </a:rPr>
              <a:t>Component #2</a:t>
            </a:r>
            <a:endParaRPr b="0" lang="en-US" sz="2200" spc="-1" strike="noStrike">
              <a:latin typeface="Arial"/>
            </a:endParaRPr>
          </a:p>
          <a:p>
            <a:pPr>
              <a:lnSpc>
                <a:spcPct val="150000"/>
              </a:lnSpc>
            </a:pPr>
            <a:r>
              <a:rPr b="0" lang="en-US" sz="2200" spc="-1" strike="noStrike">
                <a:solidFill>
                  <a:srgbClr val="6a6e77"/>
                </a:solidFill>
                <a:latin typeface="Calibri"/>
                <a:ea typeface="Quicksand Regular"/>
              </a:rPr>
              <a:t>Enables searching, sorting and filtering of file metadata against multiple fields at once.</a:t>
            </a:r>
            <a:endParaRPr b="0" lang="en-US" sz="2200" spc="-1" strike="noStrike">
              <a:latin typeface="Arial"/>
            </a:endParaRPr>
          </a:p>
        </p:txBody>
      </p:sp>
      <p:sp>
        <p:nvSpPr>
          <p:cNvPr id="716" name="CustomShape 12"/>
          <p:cNvSpPr/>
          <p:nvPr/>
        </p:nvSpPr>
        <p:spPr>
          <a:xfrm>
            <a:off x="16718760" y="9948600"/>
            <a:ext cx="5949720" cy="100476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200" spc="-1" strike="noStrike">
                <a:solidFill>
                  <a:srgbClr val="2c2e3c"/>
                </a:solidFill>
                <a:latin typeface="Calibri"/>
                <a:ea typeface="Quicksand Bold"/>
              </a:rPr>
              <a:t>Component #3</a:t>
            </a:r>
            <a:endParaRPr b="0" lang="en-US" sz="2200" spc="-1" strike="noStrike">
              <a:latin typeface="Arial"/>
            </a:endParaRPr>
          </a:p>
          <a:p>
            <a:pPr>
              <a:lnSpc>
                <a:spcPct val="150000"/>
              </a:lnSpc>
            </a:pPr>
            <a:r>
              <a:rPr b="0" lang="en-US" sz="2200" spc="-1" strike="noStrike">
                <a:solidFill>
                  <a:srgbClr val="6a6e77"/>
                </a:solidFill>
                <a:latin typeface="Calibri"/>
                <a:ea typeface="Quicksand Regular"/>
              </a:rPr>
              <a:t>User can also open files from within the GUI.</a:t>
            </a:r>
            <a:endParaRPr b="0" lang="en-US" sz="2200" spc="-1" strike="noStrike">
              <a:latin typeface="Arial"/>
            </a:endParaRPr>
          </a:p>
        </p:txBody>
      </p:sp>
    </p:spTree>
  </p:cSld>
  <mc:AlternateContent>
    <mc:Choice Requires="p14">
      <p:transition spd="slow" p14:dur="2000"/>
    </mc:Choice>
    <mc:Fallback>
      <p:transition spd="slow"/>
    </mc:Fallback>
  </mc:AlternateContent>
  <p:timing>
    <p:tnLst>
      <p:par>
        <p:cTn id="186" dur="indefinite" restart="never" nodeType="tmRoot">
          <p:childTnLst>
            <p:seq>
              <p:cTn id="187" dur="indefinite" nodeType="mainSeq">
                <p:childTnLst>
                  <p:par>
                    <p:cTn id="188" fill="hold">
                      <p:stCondLst>
                        <p:cond delay="indefinite"/>
                      </p:stCondLst>
                      <p:childTnLst>
                        <p:par>
                          <p:cTn id="189" fill="hold">
                            <p:stCondLst>
                              <p:cond delay="0"/>
                            </p:stCondLst>
                            <p:childTnLst>
                              <p:par>
                                <p:cTn id="190" nodeType="clickEffect" fill="hold" presetClass="entr" presetID="2" presetSubtype="2">
                                  <p:stCondLst>
                                    <p:cond delay="0"/>
                                  </p:stCondLst>
                                  <p:childTnLst>
                                    <p:set>
                                      <p:cBhvr>
                                        <p:cTn id="191" fill="hold"/>
                                        <p:tgtEl>
                                          <p:spTgt spid="707"/>
                                        </p:tgtEl>
                                        <p:attrNameLst>
                                          <p:attrName>style.visibility</p:attrName>
                                        </p:attrNameLst>
                                      </p:cBhvr>
                                      <p:to>
                                        <p:strVal val="visible"/>
                                      </p:to>
                                    </p:set>
                                    <p:anim calcmode="lin" valueType="num">
                                      <p:cBhvr additive="repl">
                                        <p:cTn id="192" dur="350" fill="hold"/>
                                        <p:tgtEl>
                                          <p:spTgt spid="707"/>
                                        </p:tgtEl>
                                        <p:attrNameLst>
                                          <p:attrName>ppt_x</p:attrName>
                                        </p:attrNameLst>
                                      </p:cBhvr>
                                      <p:tavLst>
                                        <p:tav tm="0">
                                          <p:val>
                                            <p:strVal val="1+#ppt_w/2"/>
                                          </p:val>
                                        </p:tav>
                                        <p:tav tm="100000">
                                          <p:val>
                                            <p:strVal val="#ppt_x"/>
                                          </p:val>
                                        </p:tav>
                                      </p:tavLst>
                                    </p:anim>
                                    <p:anim calcmode="lin" valueType="num">
                                      <p:cBhvr additive="repl">
                                        <p:cTn id="193" dur="350" fill="hold"/>
                                        <p:tgtEl>
                                          <p:spTgt spid="707"/>
                                        </p:tgtEl>
                                        <p:attrNameLst>
                                          <p:attrName>ppt_y</p:attrName>
                                        </p:attrNameLst>
                                      </p:cBhvr>
                                      <p:tavLst>
                                        <p:tav tm="0">
                                          <p:val>
                                            <p:strVal val="#ppt_y"/>
                                          </p:val>
                                        </p:tav>
                                        <p:tav tm="100000">
                                          <p:val>
                                            <p:strVal val="#ppt_y"/>
                                          </p:val>
                                        </p:tav>
                                      </p:tavLst>
                                    </p:anim>
                                  </p:childTnLst>
                                </p:cTn>
                              </p:par>
                              <p:par>
                                <p:cTn id="194" nodeType="withEffect" fill="hold" presetClass="entr" presetID="2" presetSubtype="2">
                                  <p:stCondLst>
                                    <p:cond delay="200"/>
                                  </p:stCondLst>
                                  <p:childTnLst>
                                    <p:set>
                                      <p:cBhvr>
                                        <p:cTn id="195" fill="hold"/>
                                        <p:tgtEl>
                                          <p:spTgt spid="708"/>
                                        </p:tgtEl>
                                        <p:attrNameLst>
                                          <p:attrName>style.visibility</p:attrName>
                                        </p:attrNameLst>
                                      </p:cBhvr>
                                      <p:to>
                                        <p:strVal val="visible"/>
                                      </p:to>
                                    </p:set>
                                    <p:anim calcmode="lin" valueType="num">
                                      <p:cBhvr additive="repl">
                                        <p:cTn id="196" dur="350" fill="hold"/>
                                        <p:tgtEl>
                                          <p:spTgt spid="708"/>
                                        </p:tgtEl>
                                        <p:attrNameLst>
                                          <p:attrName>ppt_x</p:attrName>
                                        </p:attrNameLst>
                                      </p:cBhvr>
                                      <p:tavLst>
                                        <p:tav tm="0">
                                          <p:val>
                                            <p:strVal val="1+#ppt_w/2"/>
                                          </p:val>
                                        </p:tav>
                                        <p:tav tm="100000">
                                          <p:val>
                                            <p:strVal val="#ppt_x"/>
                                          </p:val>
                                        </p:tav>
                                      </p:tavLst>
                                    </p:anim>
                                    <p:anim calcmode="lin" valueType="num">
                                      <p:cBhvr additive="repl">
                                        <p:cTn id="197" dur="350" fill="hold"/>
                                        <p:tgtEl>
                                          <p:spTgt spid="708"/>
                                        </p:tgtEl>
                                        <p:attrNameLst>
                                          <p:attrName>ppt_y</p:attrName>
                                        </p:attrNameLst>
                                      </p:cBhvr>
                                      <p:tavLst>
                                        <p:tav tm="0">
                                          <p:val>
                                            <p:strVal val="#ppt_y"/>
                                          </p:val>
                                        </p:tav>
                                        <p:tav tm="100000">
                                          <p:val>
                                            <p:strVal val="#ppt_y"/>
                                          </p:val>
                                        </p:tav>
                                      </p:tavLst>
                                    </p:anim>
                                  </p:childTnLst>
                                </p:cTn>
                              </p:par>
                              <p:par>
                                <p:cTn id="198" nodeType="withEffect" fill="hold" presetClass="entr" presetID="2" presetSubtype="2">
                                  <p:stCondLst>
                                    <p:cond delay="400"/>
                                  </p:stCondLst>
                                  <p:childTnLst>
                                    <p:set>
                                      <p:cBhvr>
                                        <p:cTn id="199" fill="hold"/>
                                        <p:tgtEl>
                                          <p:spTgt spid="709"/>
                                        </p:tgtEl>
                                        <p:attrNameLst>
                                          <p:attrName>style.visibility</p:attrName>
                                        </p:attrNameLst>
                                      </p:cBhvr>
                                      <p:to>
                                        <p:strVal val="visible"/>
                                      </p:to>
                                    </p:set>
                                    <p:anim calcmode="lin" valueType="num">
                                      <p:cBhvr additive="repl">
                                        <p:cTn id="200" dur="300" fill="hold"/>
                                        <p:tgtEl>
                                          <p:spTgt spid="709"/>
                                        </p:tgtEl>
                                        <p:attrNameLst>
                                          <p:attrName>ppt_x</p:attrName>
                                        </p:attrNameLst>
                                      </p:cBhvr>
                                      <p:tavLst>
                                        <p:tav tm="0">
                                          <p:val>
                                            <p:strVal val="1+#ppt_w/2"/>
                                          </p:val>
                                        </p:tav>
                                        <p:tav tm="100000">
                                          <p:val>
                                            <p:strVal val="#ppt_x"/>
                                          </p:val>
                                        </p:tav>
                                      </p:tavLst>
                                    </p:anim>
                                    <p:anim calcmode="lin" valueType="num">
                                      <p:cBhvr additive="repl">
                                        <p:cTn id="201" dur="300" fill="hold"/>
                                        <p:tgtEl>
                                          <p:spTgt spid="709"/>
                                        </p:tgtEl>
                                        <p:attrNameLst>
                                          <p:attrName>ppt_y</p:attrName>
                                        </p:attrNameLst>
                                      </p:cBhvr>
                                      <p:tavLst>
                                        <p:tav tm="0">
                                          <p:val>
                                            <p:strVal val="#ppt_y"/>
                                          </p:val>
                                        </p:tav>
                                        <p:tav tm="100000">
                                          <p:val>
                                            <p:strVal val="#ppt_y"/>
                                          </p:val>
                                        </p:tav>
                                      </p:tavLst>
                                    </p:anim>
                                  </p:childTnLst>
                                </p:cTn>
                              </p:par>
                              <p:par>
                                <p:cTn id="202" nodeType="withEffect" fill="hold" presetClass="entr" presetID="2" presetSubtype="2">
                                  <p:stCondLst>
                                    <p:cond delay="400"/>
                                  </p:stCondLst>
                                  <p:childTnLst>
                                    <p:set>
                                      <p:cBhvr>
                                        <p:cTn id="203" fill="hold"/>
                                        <p:tgtEl>
                                          <p:spTgt spid="715"/>
                                        </p:tgtEl>
                                        <p:attrNameLst>
                                          <p:attrName>style.visibility</p:attrName>
                                        </p:attrNameLst>
                                      </p:cBhvr>
                                      <p:to>
                                        <p:strVal val="visible"/>
                                      </p:to>
                                    </p:set>
                                    <p:anim calcmode="lin" valueType="num">
                                      <p:cBhvr additive="repl">
                                        <p:cTn id="204" dur="300" fill="hold"/>
                                        <p:tgtEl>
                                          <p:spTgt spid="715"/>
                                        </p:tgtEl>
                                        <p:attrNameLst>
                                          <p:attrName>ppt_x</p:attrName>
                                        </p:attrNameLst>
                                      </p:cBhvr>
                                      <p:tavLst>
                                        <p:tav tm="0">
                                          <p:val>
                                            <p:strVal val="1+#ppt_w/2"/>
                                          </p:val>
                                        </p:tav>
                                        <p:tav tm="100000">
                                          <p:val>
                                            <p:strVal val="#ppt_x"/>
                                          </p:val>
                                        </p:tav>
                                      </p:tavLst>
                                    </p:anim>
                                    <p:anim calcmode="lin" valueType="num">
                                      <p:cBhvr additive="repl">
                                        <p:cTn id="205" dur="300" fill="hold"/>
                                        <p:tgtEl>
                                          <p:spTgt spid="715"/>
                                        </p:tgtEl>
                                        <p:attrNameLst>
                                          <p:attrName>ppt_y</p:attrName>
                                        </p:attrNameLst>
                                      </p:cBhvr>
                                      <p:tavLst>
                                        <p:tav tm="0">
                                          <p:val>
                                            <p:strVal val="#ppt_y"/>
                                          </p:val>
                                        </p:tav>
                                        <p:tav tm="100000">
                                          <p:val>
                                            <p:strVal val="#ppt_y"/>
                                          </p:val>
                                        </p:tav>
                                      </p:tavLst>
                                    </p:anim>
                                  </p:childTnLst>
                                </p:cTn>
                              </p:par>
                              <p:par>
                                <p:cTn id="206" nodeType="withEffect" fill="hold" presetClass="entr" presetID="2" presetSubtype="2">
                                  <p:stCondLst>
                                    <p:cond delay="400"/>
                                  </p:stCondLst>
                                  <p:childTnLst>
                                    <p:set>
                                      <p:cBhvr>
                                        <p:cTn id="207" fill="hold"/>
                                        <p:tgtEl>
                                          <p:spTgt spid="716"/>
                                        </p:tgtEl>
                                        <p:attrNameLst>
                                          <p:attrName>style.visibility</p:attrName>
                                        </p:attrNameLst>
                                      </p:cBhvr>
                                      <p:to>
                                        <p:strVal val="visible"/>
                                      </p:to>
                                    </p:set>
                                    <p:anim calcmode="lin" valueType="num">
                                      <p:cBhvr additive="repl">
                                        <p:cTn id="208" dur="300" fill="hold"/>
                                        <p:tgtEl>
                                          <p:spTgt spid="716"/>
                                        </p:tgtEl>
                                        <p:attrNameLst>
                                          <p:attrName>ppt_x</p:attrName>
                                        </p:attrNameLst>
                                      </p:cBhvr>
                                      <p:tavLst>
                                        <p:tav tm="0">
                                          <p:val>
                                            <p:strVal val="1+#ppt_w/2"/>
                                          </p:val>
                                        </p:tav>
                                        <p:tav tm="100000">
                                          <p:val>
                                            <p:strVal val="#ppt_x"/>
                                          </p:val>
                                        </p:tav>
                                      </p:tavLst>
                                    </p:anim>
                                    <p:anim calcmode="lin" valueType="num">
                                      <p:cBhvr additive="repl">
                                        <p:cTn id="209" dur="300" fill="hold"/>
                                        <p:tgtEl>
                                          <p:spTgt spid="716"/>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TextShape 1"/>
          <p:cNvSpPr txBox="1"/>
          <p:nvPr/>
        </p:nvSpPr>
        <p:spPr>
          <a:xfrm>
            <a:off x="22494240" y="12702600"/>
            <a:ext cx="357120" cy="355320"/>
          </a:xfrm>
          <a:prstGeom prst="rect">
            <a:avLst/>
          </a:prstGeom>
          <a:noFill/>
          <a:ln>
            <a:noFill/>
          </a:ln>
        </p:spPr>
        <p:txBody>
          <a:bodyPr lIns="0" rIns="0" tIns="0" bIns="0">
            <a:noAutofit/>
          </a:bodyPr>
          <a:p>
            <a:pPr algn="r">
              <a:lnSpc>
                <a:spcPct val="100000"/>
              </a:lnSpc>
            </a:pPr>
            <a:fld id="{D7CAE1D0-626C-48CB-8D28-1CFCBA8AC4C6}" type="slidenum">
              <a:rPr b="1" lang="en-US" sz="2200" spc="-1" strike="noStrike">
                <a:solidFill>
                  <a:srgbClr val="2c2e3c"/>
                </a:solidFill>
                <a:latin typeface="Quicksand Bold"/>
                <a:ea typeface="Quicksand Bold"/>
              </a:rPr>
              <a:t>17</a:t>
            </a:fld>
            <a:endParaRPr b="0" lang="en-US" sz="2200" spc="-1" strike="noStrike">
              <a:latin typeface="Times New Roman"/>
            </a:endParaRPr>
          </a:p>
        </p:txBody>
      </p:sp>
      <p:pic>
        <p:nvPicPr>
          <p:cNvPr id="718" name="Picture Placeholder 3" descr=""/>
          <p:cNvPicPr/>
          <p:nvPr/>
        </p:nvPicPr>
        <p:blipFill>
          <a:blip r:embed="rId1"/>
          <a:srcRect l="89" t="19785" r="-89" b="2016"/>
          <a:stretch/>
        </p:blipFill>
        <p:spPr>
          <a:xfrm>
            <a:off x="1519920" y="2539080"/>
            <a:ext cx="9510480" cy="11176560"/>
          </a:xfrm>
          <a:prstGeom prst="rect">
            <a:avLst/>
          </a:prstGeom>
          <a:ln w="12600">
            <a:solidFill>
              <a:srgbClr val="9aa2ac"/>
            </a:solidFill>
            <a:miter/>
          </a:ln>
        </p:spPr>
      </p:pic>
      <p:sp>
        <p:nvSpPr>
          <p:cNvPr id="719" name="CustomShape 2"/>
          <p:cNvSpPr/>
          <p:nvPr/>
        </p:nvSpPr>
        <p:spPr>
          <a:xfrm>
            <a:off x="12563280" y="5274000"/>
            <a:ext cx="10308960" cy="6930360"/>
          </a:xfrm>
          <a:prstGeom prst="rect">
            <a:avLst/>
          </a:prstGeom>
          <a:noFill/>
          <a:ln w="12600">
            <a:noFill/>
          </a:ln>
        </p:spPr>
        <p:style>
          <a:lnRef idx="0"/>
          <a:fillRef idx="0"/>
          <a:effectRef idx="0"/>
          <a:fontRef idx="minor"/>
        </p:style>
        <p:txBody>
          <a:bodyPr lIns="0" rIns="0" tIns="0" bIns="0">
            <a:spAutoFit/>
          </a:bodyPr>
          <a:p>
            <a:pPr marL="457200" indent="-456840">
              <a:lnSpc>
                <a:spcPct val="150000"/>
              </a:lnSpc>
              <a:buClr>
                <a:srgbClr val="6a6e77"/>
              </a:buClr>
              <a:buFont typeface="Helvetica Neue Medium"/>
              <a:buAutoNum type="arabicPeriod"/>
            </a:pPr>
            <a:r>
              <a:rPr b="0" lang="en-US" sz="2600" spc="-1" strike="noStrike">
                <a:solidFill>
                  <a:srgbClr val="6a6e77"/>
                </a:solidFill>
                <a:latin typeface="Calibri"/>
                <a:ea typeface="Quicksand Regular"/>
              </a:rPr>
              <a:t>Search for file metadata is targeted at a specified directory</a:t>
            </a:r>
            <a:br/>
            <a:r>
              <a:rPr b="0" lang="en-US" sz="2600" spc="-1" strike="noStrike">
                <a:solidFill>
                  <a:srgbClr val="6a6e77"/>
                </a:solidFill>
                <a:latin typeface="Calibri"/>
              </a:rPr>
              <a:t> </a:t>
            </a:r>
            <a:endParaRPr b="0" lang="en-US" sz="2600" spc="-1" strike="noStrike">
              <a:latin typeface="Arial"/>
            </a:endParaRPr>
          </a:p>
          <a:p>
            <a:pPr marL="457200" indent="-456840">
              <a:lnSpc>
                <a:spcPct val="150000"/>
              </a:lnSpc>
              <a:buClr>
                <a:srgbClr val="6a6e77"/>
              </a:buClr>
              <a:buFont typeface="Helvetica Neue Medium"/>
              <a:buAutoNum type="arabicPeriod"/>
            </a:pPr>
            <a:r>
              <a:rPr b="0" lang="en-US" sz="2600" spc="-1" strike="noStrike">
                <a:solidFill>
                  <a:srgbClr val="6a6e77"/>
                </a:solidFill>
                <a:latin typeface="Calibri"/>
                <a:ea typeface="Quicksand Regular"/>
              </a:rPr>
              <a:t>User has the option to perform a recursive search-this will also search all subdirectories within the specified directory and extract file metadata</a:t>
            </a:r>
            <a:br/>
            <a:r>
              <a:rPr b="0" lang="en-US" sz="2600" spc="-1" strike="noStrike">
                <a:solidFill>
                  <a:srgbClr val="6a6e77"/>
                </a:solidFill>
                <a:latin typeface="Calibri"/>
              </a:rPr>
              <a:t> </a:t>
            </a:r>
            <a:endParaRPr b="0" lang="en-US" sz="2600" spc="-1" strike="noStrike">
              <a:latin typeface="Arial"/>
            </a:endParaRPr>
          </a:p>
          <a:p>
            <a:pPr marL="457200" indent="-456840">
              <a:lnSpc>
                <a:spcPct val="150000"/>
              </a:lnSpc>
              <a:buClr>
                <a:srgbClr val="6a6e77"/>
              </a:buClr>
              <a:buFont typeface="Helvetica Neue Medium"/>
              <a:buAutoNum type="arabicPeriod"/>
            </a:pPr>
            <a:r>
              <a:rPr b="0" lang="en-US" sz="2600" spc="-1" strike="noStrike">
                <a:solidFill>
                  <a:srgbClr val="6a6e77"/>
                </a:solidFill>
                <a:latin typeface="Calibri"/>
                <a:ea typeface="Quicksand Regular"/>
              </a:rPr>
              <a:t>Extracts metadata for a range of file types, included but not limited to:</a:t>
            </a:r>
            <a:br/>
            <a:r>
              <a:rPr b="0" lang="en-US" sz="2600" spc="-1" strike="noStrike">
                <a:solidFill>
                  <a:srgbClr val="6a6e77"/>
                </a:solidFill>
                <a:latin typeface="Calibri"/>
                <a:ea typeface="Quicksand Regular"/>
              </a:rPr>
              <a:t>'bzip2','cab','gzip','mar','tar','zip','aiff','mpeg','real_audio','sun_next_snd','matroska','ogg','real_media','riff','bmp','gif','ico','jpeg','pcx','png','psd','targa','tiff','wmf','xcf','ole2','pcf','torrent','ttf','exe','asf','flv','mov’,’pdf’ and many more</a:t>
            </a:r>
            <a:br/>
            <a:r>
              <a:rPr b="0" lang="en-US" sz="2600" spc="-1" strike="noStrike">
                <a:solidFill>
                  <a:srgbClr val="6a6e77"/>
                </a:solidFill>
                <a:latin typeface="Calibri"/>
              </a:rPr>
              <a:t> </a:t>
            </a:r>
            <a:endParaRPr b="0" lang="en-US" sz="2600" spc="-1" strike="noStrike">
              <a:latin typeface="Arial"/>
            </a:endParaRPr>
          </a:p>
          <a:p>
            <a:pPr marL="457200" indent="-456840">
              <a:lnSpc>
                <a:spcPct val="150000"/>
              </a:lnSpc>
              <a:buClr>
                <a:srgbClr val="6a6e77"/>
              </a:buClr>
              <a:buFont typeface="Helvetica Neue Medium"/>
              <a:buAutoNum type="arabicPeriod"/>
            </a:pPr>
            <a:r>
              <a:rPr b="0" lang="en-US" sz="2600" spc="-1" strike="noStrike">
                <a:solidFill>
                  <a:srgbClr val="6a6e77"/>
                </a:solidFill>
                <a:latin typeface="Calibri"/>
                <a:ea typeface="Quicksand Regular"/>
              </a:rPr>
              <a:t>Outputs all harvested metadata to a user-specified csv file</a:t>
            </a:r>
            <a:endParaRPr b="0" lang="en-US" sz="2600" spc="-1" strike="noStrike">
              <a:latin typeface="Arial"/>
            </a:endParaRPr>
          </a:p>
        </p:txBody>
      </p:sp>
      <p:sp>
        <p:nvSpPr>
          <p:cNvPr id="720" name="CustomShape 3"/>
          <p:cNvSpPr/>
          <p:nvPr/>
        </p:nvSpPr>
        <p:spPr>
          <a:xfrm>
            <a:off x="12555000" y="2539080"/>
            <a:ext cx="10659240" cy="2133000"/>
          </a:xfrm>
          <a:prstGeom prst="rect">
            <a:avLst/>
          </a:prstGeom>
          <a:noFill/>
          <a:ln w="12600">
            <a:noFill/>
          </a:ln>
        </p:spPr>
        <p:style>
          <a:lnRef idx="0"/>
          <a:fillRef idx="0"/>
          <a:effectRef idx="0"/>
          <a:fontRef idx="minor"/>
        </p:style>
        <p:txBody>
          <a:bodyPr lIns="0" rIns="0" tIns="0" bIns="0">
            <a:spAutoFit/>
          </a:bodyPr>
          <a:p>
            <a:pPr>
              <a:lnSpc>
                <a:spcPct val="100000"/>
              </a:lnSpc>
            </a:pPr>
            <a:r>
              <a:rPr b="0" lang="en-US" sz="7000" spc="-1" strike="noStrike">
                <a:solidFill>
                  <a:srgbClr val="2c2e3c"/>
                </a:solidFill>
                <a:latin typeface="Aharoni"/>
                <a:ea typeface="Quicksand Bold"/>
              </a:rPr>
              <a:t>Metadata Harvester Features.</a:t>
            </a:r>
            <a:endParaRPr b="0" lang="en-US" sz="7000" spc="-1" strike="noStrike">
              <a:latin typeface="Arial"/>
            </a:endParaRPr>
          </a:p>
        </p:txBody>
      </p:sp>
      <p:sp>
        <p:nvSpPr>
          <p:cNvPr id="721" name="CustomShape 4"/>
          <p:cNvSpPr/>
          <p:nvPr/>
        </p:nvSpPr>
        <p:spPr>
          <a:xfrm>
            <a:off x="958680" y="665280"/>
            <a:ext cx="2592000" cy="863640"/>
          </a:xfrm>
          <a:prstGeom prst="rect">
            <a:avLst/>
          </a:prstGeom>
          <a:solidFill>
            <a:srgbClr val="f7f9ff"/>
          </a:solidFill>
          <a:ln w="1260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210" dur="indefinite" restart="never" nodeType="tmRoot">
          <p:childTnLst>
            <p:seq>
              <p:cTn id="211"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CustomShape 1"/>
          <p:cNvSpPr/>
          <p:nvPr/>
        </p:nvSpPr>
        <p:spPr>
          <a:xfrm>
            <a:off x="1114920" y="5850000"/>
            <a:ext cx="9434880" cy="329148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400" spc="-1" strike="noStrike">
                <a:solidFill>
                  <a:srgbClr val="6a6e77"/>
                </a:solidFill>
                <a:latin typeface="Calibri"/>
                <a:ea typeface="Quicksand Regular"/>
              </a:rPr>
              <a:t>Hello and welcome to USQ Learning Emporium! We’re a five-person company from all around Australia. We have two main teams, a front-end team, consisting of Jesse Hare and Ryan Sharp, and a back-end team, consisting of Richard Dobson, James McKeown and Vincent Roberts. On behalf of the whole team, we’d like to thank you for this opportunity to work with you on this exciting project! </a:t>
            </a:r>
            <a:endParaRPr b="0" lang="en-US" sz="2400" spc="-1" strike="noStrike">
              <a:latin typeface="Arial"/>
            </a:endParaRPr>
          </a:p>
        </p:txBody>
      </p:sp>
      <p:sp>
        <p:nvSpPr>
          <p:cNvPr id="533" name="CustomShape 2"/>
          <p:cNvSpPr/>
          <p:nvPr/>
        </p:nvSpPr>
        <p:spPr>
          <a:xfrm>
            <a:off x="729000" y="2537640"/>
            <a:ext cx="9597960" cy="201132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6600" spc="-1" strike="noStrike">
                <a:solidFill>
                  <a:srgbClr val="2c2e3c"/>
                </a:solidFill>
                <a:latin typeface="Aharoni"/>
                <a:ea typeface="Quicksand Bold"/>
              </a:rPr>
              <a:t>Welcome to</a:t>
            </a:r>
            <a:endParaRPr b="0" lang="en-US" sz="6600" spc="-1" strike="noStrike">
              <a:latin typeface="Arial"/>
            </a:endParaRPr>
          </a:p>
          <a:p>
            <a:pPr>
              <a:lnSpc>
                <a:spcPct val="100000"/>
              </a:lnSpc>
            </a:pPr>
            <a:r>
              <a:rPr b="0" lang="en-US" sz="6600" spc="-1" strike="noStrike">
                <a:solidFill>
                  <a:srgbClr val="2c2e3c"/>
                </a:solidFill>
                <a:latin typeface="Aharoni"/>
                <a:ea typeface="Quicksand Bold"/>
              </a:rPr>
              <a:t>USQ Learning Emporium.</a:t>
            </a:r>
            <a:endParaRPr b="0" lang="en-US" sz="6600" spc="-1" strike="noStrike">
              <a:latin typeface="Arial"/>
            </a:endParaRPr>
          </a:p>
        </p:txBody>
      </p:sp>
      <p:sp>
        <p:nvSpPr>
          <p:cNvPr id="534" name="CustomShape 3"/>
          <p:cNvSpPr/>
          <p:nvPr/>
        </p:nvSpPr>
        <p:spPr>
          <a:xfrm>
            <a:off x="22860000" y="0"/>
            <a:ext cx="1523520" cy="13715640"/>
          </a:xfrm>
          <a:prstGeom prst="rect">
            <a:avLst/>
          </a:prstGeom>
          <a:solidFill>
            <a:srgbClr val="1c1f25"/>
          </a:solidFill>
          <a:ln w="12600">
            <a:noFill/>
          </a:ln>
        </p:spPr>
        <p:style>
          <a:lnRef idx="0"/>
          <a:fillRef idx="0"/>
          <a:effectRef idx="0"/>
          <a:fontRef idx="minor"/>
        </p:style>
      </p:sp>
      <p:sp>
        <p:nvSpPr>
          <p:cNvPr id="535" name="CustomShape 4"/>
          <p:cNvSpPr/>
          <p:nvPr/>
        </p:nvSpPr>
        <p:spPr>
          <a:xfrm rot="16200000">
            <a:off x="21757320" y="6606360"/>
            <a:ext cx="3729240" cy="502560"/>
          </a:xfrm>
          <a:prstGeom prst="rect">
            <a:avLst/>
          </a:prstGeom>
          <a:noFill/>
          <a:ln w="12600">
            <a:noFill/>
          </a:ln>
        </p:spPr>
        <p:style>
          <a:lnRef idx="0"/>
          <a:fillRef idx="0"/>
          <a:effectRef idx="0"/>
          <a:fontRef idx="minor"/>
        </p:style>
        <p:txBody>
          <a:bodyPr wrap="none" lIns="0" rIns="0" tIns="0" bIns="0" anchor="ctr">
            <a:spAutoFit/>
          </a:bodyPr>
          <a:p>
            <a:pPr algn="ctr">
              <a:lnSpc>
                <a:spcPct val="150000"/>
              </a:lnSpc>
            </a:pPr>
            <a:r>
              <a:rPr b="0" lang="en-US" sz="2200" spc="-1" strike="noStrike">
                <a:solidFill>
                  <a:srgbClr val="f7f9ff"/>
                </a:solidFill>
                <a:latin typeface="Quicksand Bold"/>
                <a:ea typeface="Quicksand Bold"/>
              </a:rPr>
              <a:t>USQ Learning Emporium</a:t>
            </a:r>
            <a:endParaRPr b="0" lang="en-US" sz="2200" spc="-1" strike="noStrike">
              <a:latin typeface="Arial"/>
            </a:endParaRPr>
          </a:p>
        </p:txBody>
      </p:sp>
      <p:sp>
        <p:nvSpPr>
          <p:cNvPr id="536" name="CustomShape 5"/>
          <p:cNvSpPr/>
          <p:nvPr/>
        </p:nvSpPr>
        <p:spPr>
          <a:xfrm>
            <a:off x="814680" y="665280"/>
            <a:ext cx="3888000" cy="1079640"/>
          </a:xfrm>
          <a:prstGeom prst="rect">
            <a:avLst/>
          </a:prstGeom>
          <a:solidFill>
            <a:srgbClr val="f7f9ff"/>
          </a:solidFill>
          <a:ln w="12600">
            <a:noFill/>
          </a:ln>
        </p:spPr>
        <p:style>
          <a:lnRef idx="0"/>
          <a:fillRef idx="0"/>
          <a:effectRef idx="0"/>
          <a:fontRef idx="minor"/>
        </p:style>
      </p:sp>
      <p:pic>
        <p:nvPicPr>
          <p:cNvPr id="537" name="Picture Placeholder 8" descr=""/>
          <p:cNvPicPr/>
          <p:nvPr/>
        </p:nvPicPr>
        <p:blipFill>
          <a:blip r:embed="rId1"/>
          <a:srcRect l="0" t="7123" r="0" b="7123"/>
          <a:stretch/>
        </p:blipFill>
        <p:spPr>
          <a:xfrm>
            <a:off x="12192120" y="0"/>
            <a:ext cx="10665360" cy="13715640"/>
          </a:xfrm>
          <a:prstGeom prst="rect">
            <a:avLst/>
          </a:prstGeom>
          <a:ln w="12600">
            <a:solidFill>
              <a:srgbClr val="9aa2ac"/>
            </a:solidFill>
            <a:miter/>
          </a:ln>
        </p:spPr>
      </p:pic>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childTnLst>
                  <p:par>
                    <p:cTn id="19" fill="hold">
                      <p:stCondLst>
                        <p:cond delay="indefinite"/>
                      </p:stCondLst>
                      <p:childTnLst>
                        <p:par>
                          <p:cTn id="20" fill="hold">
                            <p:stCondLst>
                              <p:cond delay="0"/>
                            </p:stCondLst>
                            <p:childTnLst>
                              <p:par>
                                <p:cTn id="21" nodeType="clickEffect" fill="hold" presetClass="entr" presetID="53" presetSubtype="16">
                                  <p:stCondLst>
                                    <p:cond delay="0"/>
                                  </p:stCondLst>
                                  <p:childTnLst>
                                    <p:set>
                                      <p:cBhvr>
                                        <p:cTn id="22" dur="1" fill="hold">
                                          <p:stCondLst>
                                            <p:cond delay="0"/>
                                          </p:stCondLst>
                                        </p:cTn>
                                        <p:tgtEl>
                                          <p:spTgt spid="532"/>
                                        </p:tgtEl>
                                        <p:attrNameLst>
                                          <p:attrName>style.visibility</p:attrName>
                                        </p:attrNameLst>
                                      </p:cBhvr>
                                      <p:to>
                                        <p:strVal val="visible"/>
                                      </p:to>
                                    </p:set>
                                    <p:anim calcmode="lin" valueType="num">
                                      <p:cBhvr additive="repl">
                                        <p:cTn id="23" dur="360" fill="hold"/>
                                        <p:tgtEl>
                                          <p:spTgt spid="532"/>
                                        </p:tgtEl>
                                        <p:attrNameLst>
                                          <p:attrName>ppt_w</p:attrName>
                                        </p:attrNameLst>
                                      </p:cBhvr>
                                      <p:tavLst>
                                        <p:tav tm="0">
                                          <p:val>
                                            <p:fltVal val="0"/>
                                          </p:val>
                                        </p:tav>
                                        <p:tav tm="100000">
                                          <p:val>
                                            <p:strVal val="#ppt_w"/>
                                          </p:val>
                                        </p:tav>
                                      </p:tavLst>
                                    </p:anim>
                                    <p:anim calcmode="lin" valueType="num">
                                      <p:cBhvr additive="repl">
                                        <p:cTn id="24" dur="360" fill="hold"/>
                                        <p:tgtEl>
                                          <p:spTgt spid="532"/>
                                        </p:tgtEl>
                                        <p:attrNameLst>
                                          <p:attrName>ppt_h</p:attrName>
                                        </p:attrNameLst>
                                      </p:cBhvr>
                                      <p:tavLst>
                                        <p:tav tm="0">
                                          <p:val>
                                            <p:fltVal val="0"/>
                                          </p:val>
                                        </p:tav>
                                        <p:tav tm="100000">
                                          <p:val>
                                            <p:strVal val="#ppt_h"/>
                                          </p:val>
                                        </p:tav>
                                      </p:tavLst>
                                    </p:anim>
                                    <p:animEffect filter="fade" transition="in">
                                      <p:cBhvr additive="repl">
                                        <p:cTn id="25" dur="360"/>
                                        <p:tgtEl>
                                          <p:spTgt spid="532"/>
                                        </p:tgtEl>
                                      </p:cBhvr>
                                    </p:animEffect>
                                  </p:childTnLst>
                                </p:cTn>
                              </p:par>
                              <p:par>
                                <p:cTn id="26" nodeType="withEffect" fill="hold" presetClass="emph" presetID="26">
                                  <p:stCondLst>
                                    <p:cond delay="200"/>
                                  </p:stCondLst>
                                  <p:childTnLst>
                                    <p:animEffect filter="fade" transition="out">
                                      <p:cBhvr additive="repl">
                                        <p:cTn id="27" dur="400"/>
                                        <p:tgtEl>
                                          <p:spTgt spid="5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TextShape 1"/>
          <p:cNvSpPr txBox="1"/>
          <p:nvPr/>
        </p:nvSpPr>
        <p:spPr>
          <a:xfrm>
            <a:off x="11834280" y="12702600"/>
            <a:ext cx="357120" cy="355320"/>
          </a:xfrm>
          <a:prstGeom prst="rect">
            <a:avLst/>
          </a:prstGeom>
          <a:noFill/>
          <a:ln>
            <a:noFill/>
          </a:ln>
        </p:spPr>
        <p:txBody>
          <a:bodyPr lIns="0" rIns="0" tIns="0" bIns="0">
            <a:noAutofit/>
          </a:bodyPr>
          <a:p>
            <a:pPr algn="r">
              <a:lnSpc>
                <a:spcPct val="100000"/>
              </a:lnSpc>
            </a:pPr>
            <a:fld id="{65AA8D8B-185B-4EB8-A16E-98E6288A2E8F}" type="slidenum">
              <a:rPr b="1" lang="en-US" sz="2200" spc="-1" strike="noStrike">
                <a:solidFill>
                  <a:srgbClr val="2c2e3c"/>
                </a:solidFill>
                <a:latin typeface="Quicksand Bold"/>
                <a:ea typeface="Quicksand Bold"/>
              </a:rPr>
              <a:t>&lt;number&gt;</a:t>
            </a:fld>
            <a:endParaRPr b="0" lang="en-US" sz="2200" spc="-1" strike="noStrike">
              <a:latin typeface="Times New Roman"/>
            </a:endParaRPr>
          </a:p>
        </p:txBody>
      </p:sp>
      <p:sp>
        <p:nvSpPr>
          <p:cNvPr id="723" name="CustomShape 2"/>
          <p:cNvSpPr/>
          <p:nvPr/>
        </p:nvSpPr>
        <p:spPr>
          <a:xfrm>
            <a:off x="1903320" y="5274000"/>
            <a:ext cx="11368440" cy="5742360"/>
          </a:xfrm>
          <a:prstGeom prst="rect">
            <a:avLst/>
          </a:prstGeom>
          <a:noFill/>
          <a:ln w="12600">
            <a:noFill/>
          </a:ln>
        </p:spPr>
        <p:style>
          <a:lnRef idx="0"/>
          <a:fillRef idx="0"/>
          <a:effectRef idx="0"/>
          <a:fontRef idx="minor"/>
        </p:style>
        <p:txBody>
          <a:bodyPr lIns="0" rIns="0" tIns="0" bIns="0">
            <a:spAutoFit/>
          </a:bodyPr>
          <a:p>
            <a:pPr marL="457200" indent="-456840">
              <a:lnSpc>
                <a:spcPct val="150000"/>
              </a:lnSpc>
              <a:buClr>
                <a:srgbClr val="6a6e77"/>
              </a:buClr>
              <a:buFont typeface="Helvetica Neue Medium"/>
              <a:buAutoNum type="arabicPeriod"/>
            </a:pPr>
            <a:r>
              <a:rPr b="0" lang="en-US" sz="2600" spc="-1" strike="noStrike">
                <a:solidFill>
                  <a:srgbClr val="6a6e77"/>
                </a:solidFill>
                <a:latin typeface="Calibri"/>
                <a:ea typeface="Quicksand Regular"/>
              </a:rPr>
              <a:t>Tabular display of file records and their metadata</a:t>
            </a:r>
            <a:br/>
            <a:r>
              <a:rPr b="0" lang="en-US" sz="2600" spc="-1" strike="noStrike">
                <a:solidFill>
                  <a:srgbClr val="6a6e77"/>
                </a:solidFill>
                <a:latin typeface="Calibri"/>
              </a:rPr>
              <a:t> </a:t>
            </a:r>
            <a:endParaRPr b="0" lang="en-US" sz="2600" spc="-1" strike="noStrike">
              <a:latin typeface="Arial"/>
            </a:endParaRPr>
          </a:p>
          <a:p>
            <a:pPr marL="457200" indent="-456840">
              <a:lnSpc>
                <a:spcPct val="150000"/>
              </a:lnSpc>
              <a:buClr>
                <a:srgbClr val="6a6e77"/>
              </a:buClr>
              <a:buFont typeface="Helvetica Neue Medium"/>
              <a:buAutoNum type="arabicPeriod"/>
            </a:pPr>
            <a:r>
              <a:rPr b="0" lang="en-US" sz="2600" spc="-1" strike="noStrike">
                <a:solidFill>
                  <a:srgbClr val="6a6e77"/>
                </a:solidFill>
                <a:latin typeface="Calibri"/>
                <a:ea typeface="Quicksand Regular"/>
              </a:rPr>
              <a:t>User can refine what is displayed through he following operations:</a:t>
            </a:r>
            <a:endParaRPr b="0" lang="en-US" sz="2600" spc="-1" strike="noStrike">
              <a:latin typeface="Arial"/>
            </a:endParaRPr>
          </a:p>
          <a:p>
            <a:pPr>
              <a:lnSpc>
                <a:spcPct val="150000"/>
              </a:lnSpc>
            </a:pPr>
            <a:r>
              <a:rPr b="0" lang="en-US" sz="2600" spc="-1" strike="noStrike">
                <a:solidFill>
                  <a:srgbClr val="6a6e77"/>
                </a:solidFill>
                <a:latin typeface="Calibri"/>
                <a:ea typeface="Quicksand Regular"/>
              </a:rPr>
              <a:t>	</a:t>
            </a:r>
            <a:r>
              <a:rPr b="0" lang="en-US" sz="2600" spc="-1" strike="noStrike">
                <a:solidFill>
                  <a:srgbClr val="6a6e77"/>
                </a:solidFill>
                <a:latin typeface="Calibri"/>
                <a:ea typeface="Quicksand Regular"/>
              </a:rPr>
              <a:t>i. Sorting – File records can be sorted by any individual metadata field, in </a:t>
            </a:r>
            <a:r>
              <a:rPr b="0" lang="en-US" sz="2600" spc="-1" strike="noStrike">
                <a:solidFill>
                  <a:srgbClr val="6a6e77"/>
                </a:solidFill>
                <a:latin typeface="Calibri"/>
                <a:ea typeface="Quicksand Regular"/>
              </a:rPr>
              <a:t>	</a:t>
            </a:r>
            <a:r>
              <a:rPr b="0" lang="en-US" sz="2600" spc="-1" strike="noStrike">
                <a:solidFill>
                  <a:srgbClr val="6a6e77"/>
                </a:solidFill>
                <a:latin typeface="Calibri"/>
                <a:ea typeface="Quicksand Regular"/>
              </a:rPr>
              <a:t>ascending or descending order</a:t>
            </a:r>
            <a:endParaRPr b="0" lang="en-US" sz="2600" spc="-1" strike="noStrike">
              <a:latin typeface="Arial"/>
            </a:endParaRPr>
          </a:p>
          <a:p>
            <a:pPr>
              <a:lnSpc>
                <a:spcPct val="150000"/>
              </a:lnSpc>
            </a:pPr>
            <a:r>
              <a:rPr b="0" lang="en-US" sz="2600" spc="-1" strike="noStrike">
                <a:solidFill>
                  <a:srgbClr val="6a6e77"/>
                </a:solidFill>
                <a:latin typeface="Calibri"/>
                <a:ea typeface="Quicksand Regular"/>
              </a:rPr>
              <a:t>	</a:t>
            </a:r>
            <a:r>
              <a:rPr b="0" lang="en-US" sz="2600" spc="-1" strike="noStrike">
                <a:solidFill>
                  <a:srgbClr val="6a6e77"/>
                </a:solidFill>
                <a:latin typeface="Calibri"/>
                <a:ea typeface="Quicksand Regular"/>
              </a:rPr>
              <a:t>ii. Searching – User can search for records that match particular conditions </a:t>
            </a:r>
            <a:r>
              <a:rPr b="0" lang="en-US" sz="2600" spc="-1" strike="noStrike">
                <a:solidFill>
                  <a:srgbClr val="6a6e77"/>
                </a:solidFill>
                <a:latin typeface="Calibri"/>
                <a:ea typeface="Quicksand Regular"/>
              </a:rPr>
              <a:t>	</a:t>
            </a:r>
            <a:r>
              <a:rPr b="0" lang="en-US" sz="2600" spc="-1" strike="noStrike">
                <a:solidFill>
                  <a:srgbClr val="6a6e77"/>
                </a:solidFill>
                <a:latin typeface="Calibri"/>
                <a:ea typeface="Quicksand Regular"/>
              </a:rPr>
              <a:t>based on the value of particular metadata fields</a:t>
            </a:r>
            <a:endParaRPr b="0" lang="en-US" sz="2600" spc="-1" strike="noStrike">
              <a:latin typeface="Arial"/>
            </a:endParaRPr>
          </a:p>
          <a:p>
            <a:pPr>
              <a:lnSpc>
                <a:spcPct val="150000"/>
              </a:lnSpc>
            </a:pPr>
            <a:r>
              <a:rPr b="0" lang="en-US" sz="2600" spc="-1" strike="noStrike">
                <a:solidFill>
                  <a:srgbClr val="6a6e77"/>
                </a:solidFill>
                <a:latin typeface="Calibri"/>
                <a:ea typeface="Quicksand Regular"/>
              </a:rPr>
              <a:t>	</a:t>
            </a:r>
            <a:r>
              <a:rPr b="0" lang="en-US" sz="2600" spc="-1" strike="noStrike">
                <a:solidFill>
                  <a:srgbClr val="6a6e77"/>
                </a:solidFill>
                <a:latin typeface="Calibri"/>
                <a:ea typeface="Quicksand Regular"/>
              </a:rPr>
              <a:t>iii. Filtering – The file records displayed can be filtered by multiple metadata </a:t>
            </a:r>
            <a:r>
              <a:rPr b="0" lang="en-US" sz="2600" spc="-1" strike="noStrike">
                <a:solidFill>
                  <a:srgbClr val="6a6e77"/>
                </a:solidFill>
                <a:latin typeface="Calibri"/>
                <a:ea typeface="Quicksand Regular"/>
              </a:rPr>
              <a:t>	</a:t>
            </a:r>
            <a:r>
              <a:rPr b="0" lang="en-US" sz="2600" spc="-1" strike="noStrike">
                <a:solidFill>
                  <a:srgbClr val="6a6e77"/>
                </a:solidFill>
                <a:latin typeface="Calibri"/>
                <a:ea typeface="Quicksand Regular"/>
              </a:rPr>
              <a:t>fields at once, allowing a large degree of control when trying to search for a </a:t>
            </a:r>
            <a:r>
              <a:rPr b="0" lang="en-US" sz="2600" spc="-1" strike="noStrike">
                <a:solidFill>
                  <a:srgbClr val="6a6e77"/>
                </a:solidFill>
                <a:latin typeface="Calibri"/>
                <a:ea typeface="Quicksand Regular"/>
              </a:rPr>
              <a:t>	</a:t>
            </a:r>
            <a:r>
              <a:rPr b="0" lang="en-US" sz="2600" spc="-1" strike="noStrike">
                <a:solidFill>
                  <a:srgbClr val="6a6e77"/>
                </a:solidFill>
                <a:latin typeface="Calibri"/>
                <a:ea typeface="Quicksand Regular"/>
              </a:rPr>
              <a:t>particular file/or group of related files</a:t>
            </a:r>
            <a:endParaRPr b="0" lang="en-US" sz="2600" spc="-1" strike="noStrike">
              <a:latin typeface="Arial"/>
            </a:endParaRPr>
          </a:p>
        </p:txBody>
      </p:sp>
      <p:sp>
        <p:nvSpPr>
          <p:cNvPr id="724" name="CustomShape 3"/>
          <p:cNvSpPr/>
          <p:nvPr/>
        </p:nvSpPr>
        <p:spPr>
          <a:xfrm>
            <a:off x="1894680" y="2539080"/>
            <a:ext cx="10659240" cy="2133000"/>
          </a:xfrm>
          <a:prstGeom prst="rect">
            <a:avLst/>
          </a:prstGeom>
          <a:noFill/>
          <a:ln w="12600">
            <a:noFill/>
          </a:ln>
        </p:spPr>
        <p:style>
          <a:lnRef idx="0"/>
          <a:fillRef idx="0"/>
          <a:effectRef idx="0"/>
          <a:fontRef idx="minor"/>
        </p:style>
        <p:txBody>
          <a:bodyPr lIns="0" rIns="0" tIns="0" bIns="0">
            <a:spAutoFit/>
          </a:bodyPr>
          <a:p>
            <a:pPr>
              <a:lnSpc>
                <a:spcPct val="100000"/>
              </a:lnSpc>
            </a:pPr>
            <a:r>
              <a:rPr b="0" lang="en-US" sz="7000" spc="-1" strike="noStrike">
                <a:solidFill>
                  <a:srgbClr val="2c2e3c"/>
                </a:solidFill>
                <a:latin typeface="Aharoni"/>
                <a:ea typeface="Quicksand Bold"/>
              </a:rPr>
              <a:t>Metadata Searcher Features.</a:t>
            </a:r>
            <a:endParaRPr b="0" lang="en-US" sz="7000" spc="-1" strike="noStrike">
              <a:latin typeface="Arial"/>
            </a:endParaRPr>
          </a:p>
        </p:txBody>
      </p:sp>
      <p:sp>
        <p:nvSpPr>
          <p:cNvPr id="725" name="CustomShape 4"/>
          <p:cNvSpPr/>
          <p:nvPr/>
        </p:nvSpPr>
        <p:spPr>
          <a:xfrm>
            <a:off x="958680" y="665280"/>
            <a:ext cx="2592000" cy="863640"/>
          </a:xfrm>
          <a:prstGeom prst="rect">
            <a:avLst/>
          </a:prstGeom>
          <a:solidFill>
            <a:srgbClr val="f7f9ff"/>
          </a:solidFill>
          <a:ln w="12600">
            <a:noFill/>
          </a:ln>
        </p:spPr>
        <p:style>
          <a:lnRef idx="0"/>
          <a:fillRef idx="0"/>
          <a:effectRef idx="0"/>
          <a:fontRef idx="minor"/>
        </p:style>
      </p:sp>
      <p:pic>
        <p:nvPicPr>
          <p:cNvPr id="726" name="Picture Placeholder 6" descr=""/>
          <p:cNvPicPr/>
          <p:nvPr/>
        </p:nvPicPr>
        <p:blipFill>
          <a:blip r:embed="rId1"/>
          <a:srcRect l="0" t="10832" r="0" b="10832"/>
          <a:stretch/>
        </p:blipFill>
        <p:spPr>
          <a:xfrm>
            <a:off x="13986360" y="2539080"/>
            <a:ext cx="9510480" cy="11176560"/>
          </a:xfrm>
          <a:prstGeom prst="rect">
            <a:avLst/>
          </a:prstGeom>
          <a:ln w="12600">
            <a:solidFill>
              <a:srgbClr val="9aa2ac"/>
            </a:solidFill>
            <a:miter/>
          </a:ln>
        </p:spPr>
      </p:pic>
    </p:spTree>
  </p:cSld>
  <mc:AlternateContent>
    <mc:Choice Requires="p14">
      <p:transition spd="slow" p14:dur="2000"/>
    </mc:Choice>
    <mc:Fallback>
      <p:transition spd="slow"/>
    </mc:Fallback>
  </mc:AlternateContent>
  <p:timing>
    <p:tnLst>
      <p:par>
        <p:cTn id="212" dur="indefinite" restart="never" nodeType="tmRoot">
          <p:childTnLst>
            <p:seq>
              <p:cTn id="213"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7" name="Picture Placeholder 8" descr=""/>
          <p:cNvPicPr/>
          <p:nvPr/>
        </p:nvPicPr>
        <p:blipFill>
          <a:blip r:embed="rId1"/>
          <a:srcRect l="0" t="7910" r="0" b="7910"/>
          <a:stretch/>
        </p:blipFill>
        <p:spPr>
          <a:xfrm>
            <a:off x="-55440" y="0"/>
            <a:ext cx="24439320" cy="13715640"/>
          </a:xfrm>
          <a:prstGeom prst="rect">
            <a:avLst/>
          </a:prstGeom>
          <a:ln w="12600">
            <a:solidFill>
              <a:srgbClr val="9aa2ac"/>
            </a:solidFill>
            <a:miter/>
          </a:ln>
        </p:spPr>
      </p:pic>
      <p:sp>
        <p:nvSpPr>
          <p:cNvPr id="728" name="CustomShape 1"/>
          <p:cNvSpPr/>
          <p:nvPr/>
        </p:nvSpPr>
        <p:spPr>
          <a:xfrm>
            <a:off x="0" y="0"/>
            <a:ext cx="24383520" cy="13715640"/>
          </a:xfrm>
          <a:prstGeom prst="rect">
            <a:avLst/>
          </a:prstGeom>
          <a:solidFill>
            <a:srgbClr val="1c1f25">
              <a:alpha val="80000"/>
            </a:srgbClr>
          </a:solidFill>
          <a:ln w="12600">
            <a:noFill/>
          </a:ln>
        </p:spPr>
        <p:style>
          <a:lnRef idx="0"/>
          <a:fillRef idx="0"/>
          <a:effectRef idx="0"/>
          <a:fontRef idx="minor"/>
        </p:style>
      </p:sp>
      <p:sp>
        <p:nvSpPr>
          <p:cNvPr id="729" name="CustomShape 2"/>
          <p:cNvSpPr/>
          <p:nvPr/>
        </p:nvSpPr>
        <p:spPr>
          <a:xfrm>
            <a:off x="0" y="5678280"/>
            <a:ext cx="24717240" cy="2926800"/>
          </a:xfrm>
          <a:prstGeom prst="rect">
            <a:avLst/>
          </a:prstGeom>
          <a:noFill/>
          <a:ln w="12600">
            <a:noFill/>
          </a:ln>
        </p:spPr>
        <p:style>
          <a:lnRef idx="0"/>
          <a:fillRef idx="0"/>
          <a:effectRef idx="0"/>
          <a:fontRef idx="minor"/>
        </p:style>
        <p:txBody>
          <a:bodyPr lIns="0" rIns="0" tIns="0" bIns="0" anchor="ctr">
            <a:spAutoFit/>
          </a:bodyPr>
          <a:p>
            <a:pPr algn="ctr">
              <a:lnSpc>
                <a:spcPct val="100000"/>
              </a:lnSpc>
            </a:pPr>
            <a:r>
              <a:rPr b="1" lang="en-US" sz="9600" spc="-1" strike="noStrike">
                <a:solidFill>
                  <a:srgbClr val="f7f9ff"/>
                </a:solidFill>
                <a:latin typeface="Aharoni"/>
                <a:ea typeface="Quicksand Bold"/>
              </a:rPr>
              <a:t>Metadata Harvester </a:t>
            </a:r>
            <a:endParaRPr b="0" lang="en-US" sz="9600" spc="-1" strike="noStrike">
              <a:latin typeface="Arial"/>
            </a:endParaRPr>
          </a:p>
          <a:p>
            <a:pPr algn="ctr">
              <a:lnSpc>
                <a:spcPct val="100000"/>
              </a:lnSpc>
            </a:pPr>
            <a:r>
              <a:rPr b="1" lang="en-US" sz="9600" spc="-1" strike="noStrike">
                <a:solidFill>
                  <a:srgbClr val="f7f9ff"/>
                </a:solidFill>
                <a:latin typeface="Aharoni"/>
                <a:ea typeface="Quicksand Bold"/>
              </a:rPr>
              <a:t>&amp; Searcher Demonstration</a:t>
            </a:r>
            <a:endParaRPr b="0" lang="en-US" sz="9600" spc="-1" strike="noStrike">
              <a:latin typeface="Arial"/>
            </a:endParaRPr>
          </a:p>
        </p:txBody>
      </p:sp>
    </p:spTree>
  </p:cSld>
  <mc:AlternateContent>
    <mc:Choice Requires="p14">
      <p:transition spd="slow" p14:dur="2000"/>
    </mc:Choice>
    <mc:Fallback>
      <p:transition spd="slow"/>
    </mc:Fallback>
  </mc:AlternateContent>
  <p:timing>
    <p:tnLst>
      <p:par>
        <p:cTn id="214" dur="indefinite" restart="never" nodeType="tmRoot">
          <p:childTnLst>
            <p:seq>
              <p:cTn id="215"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0" name="Picture Placeholder 3" descr=""/>
          <p:cNvPicPr/>
          <p:nvPr/>
        </p:nvPicPr>
        <p:blipFill>
          <a:blip r:embed="rId1"/>
          <a:srcRect l="0" t="7910" r="0" b="7910"/>
          <a:stretch/>
        </p:blipFill>
        <p:spPr>
          <a:xfrm>
            <a:off x="-55440" y="0"/>
            <a:ext cx="24439320" cy="13715640"/>
          </a:xfrm>
          <a:prstGeom prst="rect">
            <a:avLst/>
          </a:prstGeom>
          <a:ln w="12600">
            <a:solidFill>
              <a:srgbClr val="9aa2ac"/>
            </a:solidFill>
            <a:miter/>
          </a:ln>
        </p:spPr>
      </p:pic>
      <p:sp>
        <p:nvSpPr>
          <p:cNvPr id="731" name="CustomShape 1"/>
          <p:cNvSpPr/>
          <p:nvPr/>
        </p:nvSpPr>
        <p:spPr>
          <a:xfrm>
            <a:off x="0" y="0"/>
            <a:ext cx="24383520" cy="13715640"/>
          </a:xfrm>
          <a:prstGeom prst="rect">
            <a:avLst/>
          </a:prstGeom>
          <a:solidFill>
            <a:srgbClr val="1c1f25">
              <a:alpha val="80000"/>
            </a:srgbClr>
          </a:solidFill>
          <a:ln w="12600">
            <a:noFill/>
          </a:ln>
        </p:spPr>
        <p:style>
          <a:lnRef idx="0"/>
          <a:fillRef idx="0"/>
          <a:effectRef idx="0"/>
          <a:fontRef idx="minor"/>
        </p:style>
      </p:sp>
      <p:sp>
        <p:nvSpPr>
          <p:cNvPr id="732" name="CustomShape 2"/>
          <p:cNvSpPr/>
          <p:nvPr/>
        </p:nvSpPr>
        <p:spPr>
          <a:xfrm>
            <a:off x="311040" y="5124240"/>
            <a:ext cx="23761800" cy="2134080"/>
          </a:xfrm>
          <a:prstGeom prst="rect">
            <a:avLst/>
          </a:prstGeom>
          <a:noFill/>
          <a:ln w="12600">
            <a:noFill/>
          </a:ln>
        </p:spPr>
        <p:style>
          <a:lnRef idx="0"/>
          <a:fillRef idx="0"/>
          <a:effectRef idx="0"/>
          <a:fontRef idx="minor"/>
        </p:style>
        <p:txBody>
          <a:bodyPr wrap="none" lIns="0" rIns="0" tIns="0" bIns="0" anchor="ctr">
            <a:spAutoFit/>
          </a:bodyPr>
          <a:p>
            <a:pPr algn="ctr">
              <a:lnSpc>
                <a:spcPct val="100000"/>
              </a:lnSpc>
            </a:pPr>
            <a:r>
              <a:rPr b="1" lang="en-US" sz="14000" spc="-1" strike="noStrike">
                <a:solidFill>
                  <a:srgbClr val="f7f9ff"/>
                </a:solidFill>
                <a:latin typeface="Aharoni"/>
                <a:ea typeface="Quicksand Bold"/>
              </a:rPr>
              <a:t>Presentation Conclusion</a:t>
            </a:r>
            <a:endParaRPr b="0" lang="en-US" sz="14000" spc="-1" strike="noStrike">
              <a:latin typeface="Arial"/>
            </a:endParaRPr>
          </a:p>
        </p:txBody>
      </p:sp>
      <p:sp>
        <p:nvSpPr>
          <p:cNvPr id="733" name="CustomShape 3"/>
          <p:cNvSpPr/>
          <p:nvPr/>
        </p:nvSpPr>
        <p:spPr>
          <a:xfrm>
            <a:off x="6905880" y="7794000"/>
            <a:ext cx="10572120" cy="548280"/>
          </a:xfrm>
          <a:prstGeom prst="rect">
            <a:avLst/>
          </a:prstGeom>
          <a:noFill/>
          <a:ln w="12600">
            <a:noFill/>
          </a:ln>
        </p:spPr>
        <p:style>
          <a:lnRef idx="0"/>
          <a:fillRef idx="0"/>
          <a:effectRef idx="0"/>
          <a:fontRef idx="minor"/>
        </p:style>
        <p:txBody>
          <a:bodyPr lIns="0" rIns="0" tIns="0" bIns="0">
            <a:spAutoFit/>
          </a:bodyPr>
          <a:p>
            <a:pPr algn="ctr">
              <a:lnSpc>
                <a:spcPct val="150000"/>
              </a:lnSpc>
            </a:pPr>
            <a:r>
              <a:rPr b="0" lang="en-US" sz="2400" spc="-1" strike="noStrike">
                <a:solidFill>
                  <a:srgbClr val="f7f9ff"/>
                </a:solidFill>
                <a:latin typeface="Calibri Light"/>
                <a:ea typeface="Quicksand Regular"/>
              </a:rPr>
              <a:t>Presented By: Richard Dobson</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216" dur="indefinite" restart="never" nodeType="tmRoot">
          <p:childTnLst>
            <p:seq>
              <p:cTn id="217"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TextShape 1"/>
          <p:cNvSpPr txBox="1"/>
          <p:nvPr/>
        </p:nvSpPr>
        <p:spPr>
          <a:xfrm>
            <a:off x="24068160" y="12703320"/>
            <a:ext cx="315720" cy="355320"/>
          </a:xfrm>
          <a:prstGeom prst="rect">
            <a:avLst/>
          </a:prstGeom>
          <a:noFill/>
          <a:ln>
            <a:noFill/>
          </a:ln>
        </p:spPr>
        <p:txBody>
          <a:bodyPr lIns="0" rIns="0" tIns="0" bIns="0">
            <a:noAutofit/>
          </a:bodyPr>
          <a:p>
            <a:pPr algn="r">
              <a:lnSpc>
                <a:spcPct val="100000"/>
              </a:lnSpc>
            </a:pPr>
            <a:fld id="{9F44C1E0-936F-4F11-847E-83B3FA9EDC12}" type="slidenum">
              <a:rPr b="1" lang="en-US" sz="2200" spc="-1" strike="noStrike">
                <a:solidFill>
                  <a:srgbClr val="2c2e3c"/>
                </a:solidFill>
                <a:latin typeface="Quicksand Bold"/>
                <a:ea typeface="Quicksand Bold"/>
              </a:rPr>
              <a:t>&lt;number&gt;</a:t>
            </a:fld>
            <a:endParaRPr b="0" lang="en-US" sz="2200" spc="-1" strike="noStrike">
              <a:latin typeface="Times New Roman"/>
            </a:endParaRPr>
          </a:p>
        </p:txBody>
      </p:sp>
      <p:sp>
        <p:nvSpPr>
          <p:cNvPr id="735" name="CustomShape 2"/>
          <p:cNvSpPr/>
          <p:nvPr/>
        </p:nvSpPr>
        <p:spPr>
          <a:xfrm>
            <a:off x="1519920" y="7899480"/>
            <a:ext cx="7943760" cy="200988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200" spc="-1" strike="noStrike">
                <a:solidFill>
                  <a:srgbClr val="6a6e77"/>
                </a:solidFill>
                <a:latin typeface="Calibri"/>
                <a:ea typeface="Quicksand Regular"/>
              </a:rPr>
              <a:t>Hey there, I’m Richard Dobson, one of the five members of the USQ Learning Emporium team. I worked on the back-end development of the project and was responsible for the research of the back-end program.</a:t>
            </a:r>
            <a:endParaRPr b="0" lang="en-US" sz="2200" spc="-1" strike="noStrike">
              <a:latin typeface="Arial"/>
            </a:endParaRPr>
          </a:p>
        </p:txBody>
      </p:sp>
      <p:sp>
        <p:nvSpPr>
          <p:cNvPr id="736" name="CustomShape 3"/>
          <p:cNvSpPr/>
          <p:nvPr/>
        </p:nvSpPr>
        <p:spPr>
          <a:xfrm>
            <a:off x="1519920" y="4394160"/>
            <a:ext cx="7503480" cy="2133000"/>
          </a:xfrm>
          <a:prstGeom prst="rect">
            <a:avLst/>
          </a:prstGeom>
          <a:noFill/>
          <a:ln w="12600">
            <a:noFill/>
          </a:ln>
        </p:spPr>
        <p:style>
          <a:lnRef idx="0"/>
          <a:fillRef idx="0"/>
          <a:effectRef idx="0"/>
          <a:fontRef idx="minor"/>
        </p:style>
        <p:txBody>
          <a:bodyPr lIns="0" rIns="0" tIns="0" bIns="0">
            <a:spAutoFit/>
          </a:bodyPr>
          <a:p>
            <a:pPr>
              <a:lnSpc>
                <a:spcPct val="100000"/>
              </a:lnSpc>
            </a:pPr>
            <a:r>
              <a:rPr b="0" lang="en-US" sz="7000" spc="-1" strike="noStrike">
                <a:solidFill>
                  <a:srgbClr val="2c2e3c"/>
                </a:solidFill>
                <a:latin typeface="Aharoni"/>
                <a:ea typeface="Quicksand Bold"/>
              </a:rPr>
              <a:t>Meet </a:t>
            </a:r>
            <a:endParaRPr b="0" lang="en-US" sz="7000" spc="-1" strike="noStrike">
              <a:latin typeface="Arial"/>
            </a:endParaRPr>
          </a:p>
          <a:p>
            <a:pPr>
              <a:lnSpc>
                <a:spcPct val="100000"/>
              </a:lnSpc>
            </a:pPr>
            <a:r>
              <a:rPr b="0" lang="en-US" sz="7000" spc="-1" strike="noStrike">
                <a:solidFill>
                  <a:srgbClr val="2c2e3c"/>
                </a:solidFill>
                <a:latin typeface="Aharoni"/>
                <a:ea typeface="Quicksand Bold"/>
              </a:rPr>
              <a:t>Richard Dobson.</a:t>
            </a:r>
            <a:endParaRPr b="0" lang="en-US" sz="7000" spc="-1" strike="noStrike">
              <a:latin typeface="Arial"/>
            </a:endParaRPr>
          </a:p>
        </p:txBody>
      </p:sp>
      <p:sp>
        <p:nvSpPr>
          <p:cNvPr id="737" name="CustomShape 4"/>
          <p:cNvSpPr/>
          <p:nvPr/>
        </p:nvSpPr>
        <p:spPr>
          <a:xfrm>
            <a:off x="17525880" y="0"/>
            <a:ext cx="6857640" cy="13715640"/>
          </a:xfrm>
          <a:prstGeom prst="rect">
            <a:avLst/>
          </a:prstGeom>
          <a:solidFill>
            <a:srgbClr val="1c1f25"/>
          </a:solidFill>
          <a:ln w="12600">
            <a:noFill/>
          </a:ln>
        </p:spPr>
        <p:style>
          <a:lnRef idx="0"/>
          <a:fillRef idx="0"/>
          <a:effectRef idx="0"/>
          <a:fontRef idx="minor"/>
        </p:style>
      </p:sp>
      <p:sp>
        <p:nvSpPr>
          <p:cNvPr id="738" name="CustomShape 5"/>
          <p:cNvSpPr/>
          <p:nvPr/>
        </p:nvSpPr>
        <p:spPr>
          <a:xfrm>
            <a:off x="20605680" y="10272600"/>
            <a:ext cx="698040" cy="698040"/>
          </a:xfrm>
          <a:custGeom>
            <a:avLst/>
            <a:gdLst/>
            <a:ahLst/>
            <a:rect l="l" t="t" r="r" b="b"/>
            <a:pathLst>
              <a:path w="21600" h="2160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600">
            <a:noFill/>
          </a:ln>
        </p:spPr>
        <p:style>
          <a:lnRef idx="0"/>
          <a:fillRef idx="0"/>
          <a:effectRef idx="0"/>
          <a:fontRef idx="minor"/>
        </p:style>
      </p:sp>
      <p:sp>
        <p:nvSpPr>
          <p:cNvPr id="739" name="CustomShape 6"/>
          <p:cNvSpPr/>
          <p:nvPr/>
        </p:nvSpPr>
        <p:spPr>
          <a:xfrm>
            <a:off x="814680" y="665280"/>
            <a:ext cx="3888000" cy="1079640"/>
          </a:xfrm>
          <a:prstGeom prst="rect">
            <a:avLst/>
          </a:prstGeom>
          <a:solidFill>
            <a:srgbClr val="f7f9ff"/>
          </a:solidFill>
          <a:ln w="12600">
            <a:noFill/>
          </a:ln>
        </p:spPr>
        <p:style>
          <a:lnRef idx="0"/>
          <a:fillRef idx="0"/>
          <a:effectRef idx="0"/>
          <a:fontRef idx="minor"/>
        </p:style>
      </p:sp>
      <p:sp>
        <p:nvSpPr>
          <p:cNvPr id="740" name="CustomShape 7"/>
          <p:cNvSpPr/>
          <p:nvPr/>
        </p:nvSpPr>
        <p:spPr>
          <a:xfrm>
            <a:off x="20202840" y="10054800"/>
            <a:ext cx="1854000" cy="1124640"/>
          </a:xfrm>
          <a:prstGeom prst="rect">
            <a:avLst/>
          </a:prstGeom>
          <a:solidFill>
            <a:srgbClr val="1c1f25"/>
          </a:solidFill>
          <a:ln w="12600">
            <a:noFill/>
          </a:ln>
        </p:spPr>
        <p:style>
          <a:lnRef idx="0"/>
          <a:fillRef idx="0"/>
          <a:effectRef idx="0"/>
          <a:fontRef idx="minor"/>
        </p:style>
      </p:sp>
      <p:sp>
        <p:nvSpPr>
          <p:cNvPr id="741" name="CustomShape 8"/>
          <p:cNvSpPr/>
          <p:nvPr/>
        </p:nvSpPr>
        <p:spPr>
          <a:xfrm>
            <a:off x="20201040" y="8633520"/>
            <a:ext cx="1423440" cy="1104480"/>
          </a:xfrm>
          <a:custGeom>
            <a:avLst/>
            <a:gdLst/>
            <a:ahLst/>
            <a:rect l="l" t="t" r="r" b="b"/>
            <a:pathLst>
              <a:path w="21600" h="2160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600">
            <a:noFill/>
          </a:ln>
        </p:spPr>
        <p:style>
          <a:lnRef idx="0"/>
          <a:fillRef idx="0"/>
          <a:effectRef idx="0"/>
          <a:fontRef idx="minor"/>
        </p:style>
      </p:sp>
      <p:grpSp>
        <p:nvGrpSpPr>
          <p:cNvPr id="742" name="Group 9"/>
          <p:cNvGrpSpPr/>
          <p:nvPr/>
        </p:nvGrpSpPr>
        <p:grpSpPr>
          <a:xfrm>
            <a:off x="11391840" y="7519680"/>
            <a:ext cx="4472280" cy="4924440"/>
            <a:chOff x="11391840" y="7519680"/>
            <a:chExt cx="4472280" cy="4924440"/>
          </a:xfrm>
        </p:grpSpPr>
        <p:sp>
          <p:nvSpPr>
            <p:cNvPr id="743" name="CustomShape 10"/>
            <p:cNvSpPr/>
            <p:nvPr/>
          </p:nvSpPr>
          <p:spPr>
            <a:xfrm>
              <a:off x="11391840" y="8744040"/>
              <a:ext cx="4472280" cy="370008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3000" spc="-1" strike="noStrike">
                  <a:solidFill>
                    <a:srgbClr val="2c2e3c"/>
                  </a:solidFill>
                  <a:latin typeface="Calibri"/>
                  <a:ea typeface="Quicksand Bold"/>
                </a:rPr>
                <a:t>Research</a:t>
              </a:r>
              <a:endParaRPr b="0" lang="en-US" sz="3000" spc="-1" strike="noStrike">
                <a:latin typeface="Arial"/>
              </a:endParaRPr>
            </a:p>
            <a:p>
              <a:pPr>
                <a:lnSpc>
                  <a:spcPct val="150000"/>
                </a:lnSpc>
              </a:pPr>
              <a:r>
                <a:rPr b="0" lang="en-US" sz="2200" spc="-1" strike="noStrike">
                  <a:solidFill>
                    <a:srgbClr val="6a6e77"/>
                  </a:solidFill>
                  <a:latin typeface="Calibri"/>
                  <a:ea typeface="Quicksand Regular"/>
                </a:rPr>
                <a:t>I was responsible for researching potential open-source methods of extracting file metadata on the command line, and then helping to implement the python libraries that were ultimately chosen.</a:t>
              </a:r>
              <a:endParaRPr b="0" lang="en-US" sz="2200" spc="-1" strike="noStrike">
                <a:latin typeface="Arial"/>
              </a:endParaRPr>
            </a:p>
          </p:txBody>
        </p:sp>
        <p:sp>
          <p:nvSpPr>
            <p:cNvPr id="744" name="CustomShape 11"/>
            <p:cNvSpPr/>
            <p:nvPr/>
          </p:nvSpPr>
          <p:spPr>
            <a:xfrm>
              <a:off x="11391840" y="7519680"/>
              <a:ext cx="692280" cy="761760"/>
            </a:xfrm>
            <a:custGeom>
              <a:avLst/>
              <a:gdLst/>
              <a:ahLst/>
              <a:rect l="l" t="t" r="r" b="b"/>
              <a:pathLst>
                <a:path w="21600" h="2160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600">
              <a:noFill/>
            </a:ln>
          </p:spPr>
          <p:style>
            <a:lnRef idx="0"/>
            <a:fillRef idx="0"/>
            <a:effectRef idx="0"/>
            <a:fontRef idx="minor"/>
          </p:style>
        </p:sp>
      </p:grpSp>
      <p:grpSp>
        <p:nvGrpSpPr>
          <p:cNvPr id="745" name="Group 12"/>
          <p:cNvGrpSpPr/>
          <p:nvPr/>
        </p:nvGrpSpPr>
        <p:grpSpPr>
          <a:xfrm>
            <a:off x="11391840" y="2105640"/>
            <a:ext cx="4472280" cy="3416400"/>
            <a:chOff x="11391840" y="2105640"/>
            <a:chExt cx="4472280" cy="3416400"/>
          </a:xfrm>
        </p:grpSpPr>
        <p:sp>
          <p:nvSpPr>
            <p:cNvPr id="746" name="CustomShape 13"/>
            <p:cNvSpPr/>
            <p:nvPr/>
          </p:nvSpPr>
          <p:spPr>
            <a:xfrm>
              <a:off x="11391840" y="2105640"/>
              <a:ext cx="761040" cy="761760"/>
            </a:xfrm>
            <a:custGeom>
              <a:avLst/>
              <a:gdLst/>
              <a:ahLst/>
              <a:rect l="l" t="t" r="r" b="b"/>
              <a:pathLst>
                <a:path w="21086" h="2160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600">
              <a:noFill/>
            </a:ln>
          </p:spPr>
          <p:style>
            <a:lnRef idx="0"/>
            <a:fillRef idx="0"/>
            <a:effectRef idx="0"/>
            <a:fontRef idx="minor"/>
          </p:style>
        </p:sp>
        <p:sp>
          <p:nvSpPr>
            <p:cNvPr id="747" name="CustomShape 14"/>
            <p:cNvSpPr/>
            <p:nvPr/>
          </p:nvSpPr>
          <p:spPr>
            <a:xfrm>
              <a:off x="11391840" y="3329640"/>
              <a:ext cx="4472280" cy="219240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3000" spc="-1" strike="noStrike">
                  <a:solidFill>
                    <a:srgbClr val="2c2e3c"/>
                  </a:solidFill>
                  <a:latin typeface="Calibri"/>
                  <a:ea typeface="Quicksand Bold"/>
                </a:rPr>
                <a:t>Back-End Development</a:t>
              </a:r>
              <a:endParaRPr b="0" lang="en-US" sz="3000" spc="-1" strike="noStrike">
                <a:latin typeface="Arial"/>
              </a:endParaRPr>
            </a:p>
            <a:p>
              <a:pPr>
                <a:lnSpc>
                  <a:spcPct val="150000"/>
                </a:lnSpc>
              </a:pPr>
              <a:r>
                <a:rPr b="0" lang="en-US" sz="2200" spc="-1" strike="noStrike">
                  <a:solidFill>
                    <a:srgbClr val="6a6e77"/>
                  </a:solidFill>
                  <a:latin typeface="Calibri"/>
                  <a:ea typeface="Quicksand Regular"/>
                </a:rPr>
                <a:t>Myself, James McKeown, Vincent Roberts made up the 3 members of the back-end team. </a:t>
              </a:r>
              <a:endParaRPr b="0" lang="en-US" sz="2200" spc="-1" strike="noStrike">
                <a:latin typeface="Arial"/>
              </a:endParaRPr>
            </a:p>
          </p:txBody>
        </p:sp>
      </p:grpSp>
      <p:pic>
        <p:nvPicPr>
          <p:cNvPr id="748" name="Picture 21" descr=""/>
          <p:cNvPicPr/>
          <p:nvPr/>
        </p:nvPicPr>
        <p:blipFill>
          <a:blip r:embed="rId1"/>
          <a:stretch/>
        </p:blipFill>
        <p:spPr>
          <a:xfrm>
            <a:off x="17525880" y="0"/>
            <a:ext cx="6874920" cy="6353640"/>
          </a:xfrm>
          <a:prstGeom prst="rect">
            <a:avLst/>
          </a:prstGeom>
          <a:ln>
            <a:noFill/>
          </a:ln>
        </p:spPr>
      </p:pic>
      <p:sp>
        <p:nvSpPr>
          <p:cNvPr id="749" name="CustomShape 15"/>
          <p:cNvSpPr/>
          <p:nvPr/>
        </p:nvSpPr>
        <p:spPr>
          <a:xfrm>
            <a:off x="19041120" y="10212120"/>
            <a:ext cx="3931560" cy="1004760"/>
          </a:xfrm>
          <a:prstGeom prst="rect">
            <a:avLst/>
          </a:prstGeom>
          <a:noFill/>
          <a:ln w="12600">
            <a:noFill/>
          </a:ln>
        </p:spPr>
        <p:style>
          <a:lnRef idx="0"/>
          <a:fillRef idx="0"/>
          <a:effectRef idx="0"/>
          <a:fontRef idx="minor"/>
        </p:style>
        <p:txBody>
          <a:bodyPr wrap="none" lIns="0" rIns="0" tIns="0" bIns="0">
            <a:spAutoFit/>
          </a:bodyPr>
          <a:p>
            <a:pPr algn="ctr">
              <a:lnSpc>
                <a:spcPct val="150000"/>
              </a:lnSpc>
            </a:pPr>
            <a:r>
              <a:rPr b="0" i="1" lang="en-US" sz="2200" spc="-1" strike="noStrike">
                <a:solidFill>
                  <a:srgbClr val="f7f9ff"/>
                </a:solidFill>
                <a:latin typeface="Helvetica Bold Oblique"/>
                <a:ea typeface="Quicksand Regular"/>
              </a:rPr>
              <a:t>Back-End Developer</a:t>
            </a:r>
            <a:endParaRPr b="0" lang="en-US" sz="2200" spc="-1" strike="noStrike">
              <a:latin typeface="Arial"/>
            </a:endParaRPr>
          </a:p>
          <a:p>
            <a:pPr algn="ctr">
              <a:lnSpc>
                <a:spcPct val="150000"/>
              </a:lnSpc>
            </a:pPr>
            <a:r>
              <a:rPr b="0" lang="en-US" sz="2200" spc="-1" strike="noStrike">
                <a:solidFill>
                  <a:srgbClr val="f7f9ff"/>
                </a:solidFill>
                <a:latin typeface="Arial"/>
                <a:ea typeface="Quicksand Regular"/>
              </a:rPr>
              <a:t>File Metadata Harvester Project</a:t>
            </a:r>
            <a:endParaRPr b="0" lang="en-US" sz="2200" spc="-1" strike="noStrike">
              <a:latin typeface="Arial"/>
            </a:endParaRPr>
          </a:p>
        </p:txBody>
      </p:sp>
    </p:spTree>
  </p:cSld>
  <mc:AlternateContent>
    <mc:Choice Requires="p14">
      <p:transition spd="slow" p14:dur="2000"/>
    </mc:Choice>
    <mc:Fallback>
      <p:transition spd="slow"/>
    </mc:Fallback>
  </mc:AlternateContent>
  <p:timing>
    <p:tnLst>
      <p:par>
        <p:cTn id="218" dur="indefinite" restart="never" nodeType="tmRoot">
          <p:childTnLst>
            <p:seq>
              <p:cTn id="219" dur="indefinite" nodeType="mainSeq">
                <p:childTnLst>
                  <p:par>
                    <p:cTn id="220" fill="hold">
                      <p:stCondLst>
                        <p:cond delay="indefinite"/>
                      </p:stCondLst>
                      <p:childTnLst>
                        <p:par>
                          <p:cTn id="221" fill="hold">
                            <p:stCondLst>
                              <p:cond delay="0"/>
                            </p:stCondLst>
                            <p:childTnLst>
                              <p:par>
                                <p:cTn id="222" nodeType="clickEffect" fill="hold" presetClass="entr" presetID="42">
                                  <p:stCondLst>
                                    <p:cond delay="0"/>
                                  </p:stCondLst>
                                  <p:childTnLst>
                                    <p:set>
                                      <p:cBhvr>
                                        <p:cTn id="223" dur="1" fill="hold">
                                          <p:stCondLst>
                                            <p:cond delay="0"/>
                                          </p:stCondLst>
                                        </p:cTn>
                                        <p:tgtEl>
                                          <p:spTgt spid="742"/>
                                        </p:tgtEl>
                                        <p:attrNameLst>
                                          <p:attrName>style.visibility</p:attrName>
                                        </p:attrNameLst>
                                      </p:cBhvr>
                                      <p:to>
                                        <p:strVal val="visible"/>
                                      </p:to>
                                    </p:set>
                                    <p:animEffect filter="fade" transition="in">
                                      <p:cBhvr additive="repl">
                                        <p:cTn id="224" dur="350"/>
                                        <p:tgtEl>
                                          <p:spTgt spid="742"/>
                                        </p:tgtEl>
                                      </p:cBhvr>
                                    </p:animEffect>
                                    <p:anim calcmode="lin" valueType="num">
                                      <p:cBhvr additive="repl">
                                        <p:cTn id="225" dur="350" fill="hold"/>
                                        <p:tgtEl>
                                          <p:spTgt spid="742"/>
                                        </p:tgtEl>
                                        <p:attrNameLst>
                                          <p:attrName>ppt_x</p:attrName>
                                        </p:attrNameLst>
                                      </p:cBhvr>
                                      <p:tavLst>
                                        <p:tav tm="0">
                                          <p:val>
                                            <p:strVal val="#ppt_x"/>
                                          </p:val>
                                        </p:tav>
                                        <p:tav tm="100000">
                                          <p:val>
                                            <p:strVal val="#ppt_x"/>
                                          </p:val>
                                        </p:tav>
                                      </p:tavLst>
                                    </p:anim>
                                    <p:anim calcmode="lin" valueType="num">
                                      <p:cBhvr additive="repl">
                                        <p:cTn id="226" dur="350" fill="hold"/>
                                        <p:tgtEl>
                                          <p:spTgt spid="742"/>
                                        </p:tgtEl>
                                        <p:attrNameLst>
                                          <p:attrName>ppt_y</p:attrName>
                                        </p:attrNameLst>
                                      </p:cBhvr>
                                      <p:tavLst>
                                        <p:tav tm="0">
                                          <p:val>
                                            <p:strVal val="#ppt_y+.1"/>
                                          </p:val>
                                        </p:tav>
                                        <p:tav tm="100000">
                                          <p:val>
                                            <p:strVal val="#ppt_y"/>
                                          </p:val>
                                        </p:tav>
                                      </p:tavLst>
                                    </p:anim>
                                  </p:childTnLst>
                                </p:cTn>
                              </p:par>
                              <p:par>
                                <p:cTn id="227" nodeType="withEffect" fill="hold" presetClass="entr" presetID="42">
                                  <p:stCondLst>
                                    <p:cond delay="200"/>
                                  </p:stCondLst>
                                  <p:childTnLst>
                                    <p:set>
                                      <p:cBhvr>
                                        <p:cTn id="228" dur="1" fill="hold">
                                          <p:stCondLst>
                                            <p:cond delay="0"/>
                                          </p:stCondLst>
                                        </p:cTn>
                                        <p:tgtEl>
                                          <p:spTgt spid="745"/>
                                        </p:tgtEl>
                                        <p:attrNameLst>
                                          <p:attrName>style.visibility</p:attrName>
                                        </p:attrNameLst>
                                      </p:cBhvr>
                                      <p:to>
                                        <p:strVal val="visible"/>
                                      </p:to>
                                    </p:set>
                                    <p:animEffect filter="fade" transition="in">
                                      <p:cBhvr additive="repl">
                                        <p:cTn id="229" dur="380"/>
                                        <p:tgtEl>
                                          <p:spTgt spid="745"/>
                                        </p:tgtEl>
                                      </p:cBhvr>
                                    </p:animEffect>
                                    <p:anim calcmode="lin" valueType="num">
                                      <p:cBhvr additive="repl">
                                        <p:cTn id="230" dur="380" fill="hold"/>
                                        <p:tgtEl>
                                          <p:spTgt spid="745"/>
                                        </p:tgtEl>
                                        <p:attrNameLst>
                                          <p:attrName>ppt_x</p:attrName>
                                        </p:attrNameLst>
                                      </p:cBhvr>
                                      <p:tavLst>
                                        <p:tav tm="0">
                                          <p:val>
                                            <p:strVal val="#ppt_x"/>
                                          </p:val>
                                        </p:tav>
                                        <p:tav tm="100000">
                                          <p:val>
                                            <p:strVal val="#ppt_x"/>
                                          </p:val>
                                        </p:tav>
                                      </p:tavLst>
                                    </p:anim>
                                    <p:anim calcmode="lin" valueType="num">
                                      <p:cBhvr additive="repl">
                                        <p:cTn id="231" dur="380" fill="hold"/>
                                        <p:tgtEl>
                                          <p:spTgt spid="74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CustomShape 1"/>
          <p:cNvSpPr/>
          <p:nvPr/>
        </p:nvSpPr>
        <p:spPr>
          <a:xfrm rot="16200000">
            <a:off x="143640" y="6606360"/>
            <a:ext cx="1237320" cy="502560"/>
          </a:xfrm>
          <a:prstGeom prst="rect">
            <a:avLst/>
          </a:prstGeom>
          <a:noFill/>
          <a:ln w="12600">
            <a:noFill/>
          </a:ln>
        </p:spPr>
        <p:style>
          <a:lnRef idx="0"/>
          <a:fillRef idx="0"/>
          <a:effectRef idx="0"/>
          <a:fontRef idx="minor"/>
        </p:style>
        <p:txBody>
          <a:bodyPr wrap="none" lIns="0" rIns="0" tIns="0" bIns="0" anchor="ctr">
            <a:spAutoFit/>
          </a:bodyPr>
          <a:p>
            <a:pPr algn="ctr">
              <a:lnSpc>
                <a:spcPct val="150000"/>
              </a:lnSpc>
            </a:pPr>
            <a:r>
              <a:rPr b="0" lang="en-US" sz="2200" spc="-1" strike="noStrike">
                <a:solidFill>
                  <a:srgbClr val="f7f9ff"/>
                </a:solidFill>
                <a:latin typeface="Quicksand Bold"/>
                <a:ea typeface="Quicksand Bold"/>
              </a:rPr>
              <a:t>BEMIND</a:t>
            </a:r>
            <a:endParaRPr b="0" lang="en-US" sz="2200" spc="-1" strike="noStrike">
              <a:latin typeface="Arial"/>
            </a:endParaRPr>
          </a:p>
        </p:txBody>
      </p:sp>
      <p:sp>
        <p:nvSpPr>
          <p:cNvPr id="751" name="TextShape 2"/>
          <p:cNvSpPr txBox="1"/>
          <p:nvPr/>
        </p:nvSpPr>
        <p:spPr>
          <a:xfrm>
            <a:off x="22494240" y="12702600"/>
            <a:ext cx="357120" cy="355320"/>
          </a:xfrm>
          <a:prstGeom prst="rect">
            <a:avLst/>
          </a:prstGeom>
          <a:noFill/>
          <a:ln>
            <a:noFill/>
          </a:ln>
        </p:spPr>
        <p:txBody>
          <a:bodyPr lIns="0" rIns="0" tIns="0" bIns="0">
            <a:noAutofit/>
          </a:bodyPr>
          <a:p>
            <a:pPr algn="r">
              <a:lnSpc>
                <a:spcPct val="100000"/>
              </a:lnSpc>
            </a:pPr>
            <a:fld id="{C7D49D3B-8BB1-4532-BE9B-CB209DC948D0}" type="slidenum">
              <a:rPr b="1" lang="en-US" sz="2200" spc="-1" strike="noStrike">
                <a:solidFill>
                  <a:srgbClr val="2c2e3c"/>
                </a:solidFill>
                <a:latin typeface="Quicksand Bold"/>
                <a:ea typeface="Quicksand Bold"/>
              </a:rPr>
              <a:t>&lt;number&gt;</a:t>
            </a:fld>
            <a:endParaRPr b="0" lang="en-US" sz="2200" spc="-1" strike="noStrike">
              <a:latin typeface="Times New Roman"/>
            </a:endParaRPr>
          </a:p>
        </p:txBody>
      </p:sp>
      <p:pic>
        <p:nvPicPr>
          <p:cNvPr id="752" name="Picture Placeholder 4" descr=""/>
          <p:cNvPicPr/>
          <p:nvPr/>
        </p:nvPicPr>
        <p:blipFill>
          <a:blip r:embed="rId1"/>
          <a:srcRect l="0" t="26" r="0" b="26"/>
          <a:stretch/>
        </p:blipFill>
        <p:spPr>
          <a:xfrm>
            <a:off x="1519920" y="0"/>
            <a:ext cx="9147600" cy="13715640"/>
          </a:xfrm>
          <a:prstGeom prst="rect">
            <a:avLst/>
          </a:prstGeom>
          <a:ln w="12600">
            <a:solidFill>
              <a:srgbClr val="9aa2ac"/>
            </a:solidFill>
            <a:miter/>
          </a:ln>
        </p:spPr>
      </p:pic>
      <p:sp>
        <p:nvSpPr>
          <p:cNvPr id="753" name="CustomShape 3"/>
          <p:cNvSpPr/>
          <p:nvPr/>
        </p:nvSpPr>
        <p:spPr>
          <a:xfrm>
            <a:off x="11179800" y="6085080"/>
            <a:ext cx="11080800" cy="2374920"/>
          </a:xfrm>
          <a:prstGeom prst="rect">
            <a:avLst/>
          </a:prstGeom>
          <a:noFill/>
          <a:ln w="12600">
            <a:noFill/>
          </a:ln>
        </p:spPr>
        <p:style>
          <a:lnRef idx="0"/>
          <a:fillRef idx="0"/>
          <a:effectRef idx="0"/>
          <a:fontRef idx="minor"/>
        </p:style>
        <p:txBody>
          <a:bodyPr wrap="none" lIns="0" rIns="0" tIns="0" bIns="0">
            <a:spAutoFit/>
          </a:bodyPr>
          <a:p>
            <a:pPr marL="457200" indent="-456840">
              <a:lnSpc>
                <a:spcPct val="150000"/>
              </a:lnSpc>
              <a:buClr>
                <a:srgbClr val="6a6e77"/>
              </a:buClr>
              <a:buFont typeface="Helvetica Neue Medium"/>
              <a:buAutoNum type="arabicPeriod"/>
            </a:pPr>
            <a:r>
              <a:rPr b="0" lang="en-US" sz="2200" spc="-1" strike="noStrike">
                <a:solidFill>
                  <a:srgbClr val="6a6e77"/>
                </a:solidFill>
                <a:latin typeface="Quicksand Regular"/>
                <a:ea typeface="Quicksand Regular"/>
              </a:rPr>
              <a:t>Because the metadata extraction and searching capabilities in this program</a:t>
            </a:r>
            <a:br/>
            <a:r>
              <a:rPr b="0" lang="en-US" sz="2200" spc="-1" strike="noStrike">
                <a:solidFill>
                  <a:srgbClr val="6a6e77"/>
                </a:solidFill>
                <a:latin typeface="Quicksand Regular"/>
                <a:ea typeface="Quicksand Regular"/>
              </a:rPr>
              <a:t>have so many applications for cybersecurity</a:t>
            </a:r>
            <a:endParaRPr b="0" lang="en-US" sz="2200" spc="-1" strike="noStrike">
              <a:latin typeface="Arial"/>
            </a:endParaRPr>
          </a:p>
          <a:p>
            <a:pPr marL="457200" indent="-456840">
              <a:lnSpc>
                <a:spcPct val="150000"/>
              </a:lnSpc>
              <a:buClr>
                <a:srgbClr val="6a6e77"/>
              </a:buClr>
              <a:buFont typeface="Helvetica Neue Medium"/>
              <a:buAutoNum type="arabicPeriod"/>
            </a:pPr>
            <a:r>
              <a:rPr b="0" lang="en-US" sz="2200" spc="-1" strike="noStrike">
                <a:solidFill>
                  <a:srgbClr val="6a6e77"/>
                </a:solidFill>
                <a:latin typeface="Quicksand Regular"/>
                <a:ea typeface="Quicksand Regular"/>
              </a:rPr>
              <a:t>Global cybersecurity spending predicted to exceed $1 Trillion</a:t>
            </a:r>
            <a:br/>
            <a:r>
              <a:rPr b="0" lang="en-US" sz="2200" spc="-1" strike="noStrike">
                <a:solidFill>
                  <a:srgbClr val="6a6e77"/>
                </a:solidFill>
                <a:latin typeface="Quicksand Regular"/>
                <a:ea typeface="Quicksand Regular"/>
              </a:rPr>
              <a:t>over the 5 years 2017-2021</a:t>
            </a:r>
            <a:br/>
            <a:r>
              <a:rPr b="0" lang="en-US" sz="1600" spc="-1" strike="noStrike">
                <a:solidFill>
                  <a:srgbClr val="6a6e77"/>
                </a:solidFill>
                <a:latin typeface="Quicksand Regular"/>
                <a:ea typeface="Quicksand Regular"/>
              </a:rPr>
              <a:t>(Cybercrime Magazine, 10/06/2019)</a:t>
            </a:r>
            <a:endParaRPr b="0" lang="en-US" sz="1600" spc="-1" strike="noStrike">
              <a:latin typeface="Arial"/>
            </a:endParaRPr>
          </a:p>
        </p:txBody>
      </p:sp>
      <p:sp>
        <p:nvSpPr>
          <p:cNvPr id="754" name="CustomShape 4"/>
          <p:cNvSpPr/>
          <p:nvPr/>
        </p:nvSpPr>
        <p:spPr>
          <a:xfrm>
            <a:off x="12054240" y="2539080"/>
            <a:ext cx="8319240" cy="106668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7000" spc="-1" strike="noStrike">
                <a:solidFill>
                  <a:srgbClr val="2c2e3c"/>
                </a:solidFill>
                <a:latin typeface="Aharoni"/>
                <a:ea typeface="Quicksand Bold"/>
              </a:rPr>
              <a:t>Should You Invest?</a:t>
            </a:r>
            <a:endParaRPr b="0" lang="en-US" sz="7000" spc="-1" strike="noStrike">
              <a:latin typeface="Arial"/>
            </a:endParaRPr>
          </a:p>
        </p:txBody>
      </p:sp>
      <p:sp>
        <p:nvSpPr>
          <p:cNvPr id="755" name="CustomShape 5"/>
          <p:cNvSpPr/>
          <p:nvPr/>
        </p:nvSpPr>
        <p:spPr>
          <a:xfrm>
            <a:off x="11592360" y="9404640"/>
            <a:ext cx="4847400" cy="140184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7000" spc="-1" strike="noStrike">
                <a:solidFill>
                  <a:srgbClr val="2c2e3c"/>
                </a:solidFill>
                <a:latin typeface="Quicksand Bold"/>
                <a:ea typeface="Quicksand Bold"/>
              </a:rPr>
              <a:t>$1 Trillion</a:t>
            </a:r>
            <a:endParaRPr b="0" lang="en-US" sz="7000" spc="-1" strike="noStrike">
              <a:latin typeface="Arial"/>
            </a:endParaRPr>
          </a:p>
          <a:p>
            <a:pPr>
              <a:lnSpc>
                <a:spcPct val="100000"/>
              </a:lnSpc>
            </a:pPr>
            <a:r>
              <a:rPr b="0" lang="en-US" sz="2200" spc="-1" strike="noStrike">
                <a:solidFill>
                  <a:srgbClr val="6a6e77"/>
                </a:solidFill>
                <a:latin typeface="Quicksand Regular"/>
                <a:ea typeface="Quicksand Regular"/>
              </a:rPr>
              <a:t>Projected Monetary Growth</a:t>
            </a:r>
            <a:endParaRPr b="0" lang="en-US" sz="2200" spc="-1" strike="noStrike">
              <a:latin typeface="Arial"/>
            </a:endParaRPr>
          </a:p>
        </p:txBody>
      </p:sp>
      <p:grpSp>
        <p:nvGrpSpPr>
          <p:cNvPr id="756" name="Group 6"/>
          <p:cNvGrpSpPr/>
          <p:nvPr/>
        </p:nvGrpSpPr>
        <p:grpSpPr>
          <a:xfrm>
            <a:off x="17379000" y="9235080"/>
            <a:ext cx="4068360" cy="1943640"/>
            <a:chOff x="17379000" y="9235080"/>
            <a:chExt cx="4068360" cy="1943640"/>
          </a:xfrm>
        </p:grpSpPr>
        <p:sp>
          <p:nvSpPr>
            <p:cNvPr id="757" name="CustomShape 7"/>
            <p:cNvSpPr/>
            <p:nvPr/>
          </p:nvSpPr>
          <p:spPr>
            <a:xfrm>
              <a:off x="17415360" y="9235080"/>
              <a:ext cx="4032000" cy="1943640"/>
            </a:xfrm>
            <a:prstGeom prst="roundRect">
              <a:avLst>
                <a:gd name="adj" fmla="val 3266"/>
              </a:avLst>
            </a:prstGeom>
            <a:solidFill>
              <a:srgbClr val="c8cbd1">
                <a:alpha val="25000"/>
              </a:srgbClr>
            </a:solidFill>
            <a:ln w="12600">
              <a:noFill/>
            </a:ln>
          </p:spPr>
          <p:style>
            <a:lnRef idx="0"/>
            <a:fillRef idx="0"/>
            <a:effectRef idx="0"/>
            <a:fontRef idx="minor"/>
          </p:style>
        </p:sp>
        <p:sp>
          <p:nvSpPr>
            <p:cNvPr id="758" name="CustomShape 8"/>
            <p:cNvSpPr/>
            <p:nvPr/>
          </p:nvSpPr>
          <p:spPr>
            <a:xfrm>
              <a:off x="17379000" y="9404280"/>
              <a:ext cx="3936240" cy="140184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7000" spc="-1" strike="noStrike">
                  <a:solidFill>
                    <a:srgbClr val="2c2e3c"/>
                  </a:solidFill>
                  <a:latin typeface="Quicksand Bold"/>
                  <a:ea typeface="Quicksand Bold"/>
                </a:rPr>
                <a:t>5 Years </a:t>
              </a:r>
              <a:endParaRPr b="0" lang="en-US" sz="7000" spc="-1" strike="noStrike">
                <a:latin typeface="Arial"/>
              </a:endParaRPr>
            </a:p>
            <a:p>
              <a:pPr>
                <a:lnSpc>
                  <a:spcPct val="100000"/>
                </a:lnSpc>
              </a:pPr>
              <a:r>
                <a:rPr b="0" lang="en-US" sz="2200" spc="-1" strike="noStrike">
                  <a:solidFill>
                    <a:srgbClr val="6a6e77"/>
                  </a:solidFill>
                  <a:latin typeface="Quicksand Regular"/>
                  <a:ea typeface="Quicksand Regular"/>
                </a:rPr>
                <a:t>Projected Growth</a:t>
              </a:r>
              <a:endParaRPr b="0" lang="en-US" sz="2200" spc="-1" strike="noStrike">
                <a:latin typeface="Arial"/>
              </a:endParaRPr>
            </a:p>
          </p:txBody>
        </p:sp>
      </p:grpSp>
      <p:sp>
        <p:nvSpPr>
          <p:cNvPr id="759" name="CustomShape 9"/>
          <p:cNvSpPr/>
          <p:nvPr/>
        </p:nvSpPr>
        <p:spPr>
          <a:xfrm>
            <a:off x="0" y="0"/>
            <a:ext cx="1523520" cy="13715640"/>
          </a:xfrm>
          <a:prstGeom prst="rect">
            <a:avLst/>
          </a:prstGeom>
          <a:solidFill>
            <a:srgbClr val="1c1f25"/>
          </a:solidFill>
          <a:ln w="12600">
            <a:noFill/>
          </a:ln>
        </p:spPr>
        <p:style>
          <a:lnRef idx="0"/>
          <a:fillRef idx="0"/>
          <a:effectRef idx="0"/>
          <a:fontRef idx="minor"/>
        </p:style>
      </p:sp>
      <p:sp>
        <p:nvSpPr>
          <p:cNvPr id="760" name="CustomShape 10"/>
          <p:cNvSpPr/>
          <p:nvPr/>
        </p:nvSpPr>
        <p:spPr>
          <a:xfrm>
            <a:off x="12238560" y="4913640"/>
            <a:ext cx="1090800" cy="670680"/>
          </a:xfrm>
          <a:prstGeom prst="rect">
            <a:avLst/>
          </a:prstGeom>
          <a:noFill/>
          <a:ln w="12600">
            <a:noFill/>
          </a:ln>
        </p:spPr>
        <p:style>
          <a:lnRef idx="0"/>
          <a:fillRef idx="0"/>
          <a:effectRef idx="0"/>
          <a:fontRef idx="minor"/>
        </p:style>
        <p:txBody>
          <a:bodyPr wrap="none" lIns="0" rIns="0" tIns="0" bIns="0">
            <a:spAutoFit/>
          </a:bodyPr>
          <a:p>
            <a:pPr>
              <a:lnSpc>
                <a:spcPct val="100000"/>
              </a:lnSpc>
            </a:pPr>
            <a:r>
              <a:rPr b="0" i="1" lang="en-US" sz="4400" spc="-1" strike="noStrike">
                <a:solidFill>
                  <a:srgbClr val="2c2e3c"/>
                </a:solidFill>
                <a:latin typeface="Helvetica Bold Oblique"/>
                <a:ea typeface="Quicksand Bold"/>
              </a:rPr>
              <a:t>Yes!</a:t>
            </a:r>
            <a:endParaRPr b="0" lang="en-US" sz="4400" spc="-1" strike="noStrike">
              <a:latin typeface="Arial"/>
            </a:endParaRPr>
          </a:p>
        </p:txBody>
      </p:sp>
    </p:spTree>
  </p:cSld>
  <mc:AlternateContent>
    <mc:Choice Requires="p14">
      <p:transition spd="slow" p14:dur="2000"/>
    </mc:Choice>
    <mc:Fallback>
      <p:transition spd="slow"/>
    </mc:Fallback>
  </mc:AlternateContent>
  <p:timing>
    <p:tnLst>
      <p:par>
        <p:cTn id="232" dur="indefinite" restart="never" nodeType="tmRoot">
          <p:childTnLst>
            <p:seq>
              <p:cTn id="233" dur="indefinite" nodeType="mainSeq">
                <p:childTnLst>
                  <p:par>
                    <p:cTn id="234" fill="hold">
                      <p:stCondLst>
                        <p:cond delay="0"/>
                      </p:stCondLst>
                      <p:childTnLst>
                        <p:par>
                          <p:cTn id="235" fill="hold">
                            <p:stCondLst>
                              <p:cond delay="0"/>
                            </p:stCondLst>
                            <p:childTnLst>
                              <p:par>
                                <p:cTn id="236" nodeType="afterEffect" fill="hold" presetClass="entr" presetID="9">
                                  <p:stCondLst>
                                    <p:cond delay="0"/>
                                  </p:stCondLst>
                                  <p:childTnLst>
                                    <p:set>
                                      <p:cBhvr>
                                        <p:cTn id="237" fill="hold"/>
                                        <p:tgtEl>
                                          <p:spTgt spid="753"/>
                                        </p:tgtEl>
                                        <p:attrNameLst>
                                          <p:attrName>style.visibility</p:attrName>
                                        </p:attrNameLst>
                                      </p:cBhvr>
                                      <p:to>
                                        <p:strVal val="visible"/>
                                      </p:to>
                                    </p:set>
                                    <p:animEffect filter="dissolve" transition="in">
                                      <p:cBhvr additive="repl">
                                        <p:cTn id="238" dur="500"/>
                                        <p:tgtEl>
                                          <p:spTgt spid="75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 name="TextShape 1"/>
          <p:cNvSpPr txBox="1"/>
          <p:nvPr/>
        </p:nvSpPr>
        <p:spPr>
          <a:xfrm>
            <a:off x="22494240" y="12702600"/>
            <a:ext cx="357120" cy="355320"/>
          </a:xfrm>
          <a:prstGeom prst="rect">
            <a:avLst/>
          </a:prstGeom>
          <a:noFill/>
          <a:ln>
            <a:noFill/>
          </a:ln>
        </p:spPr>
        <p:txBody>
          <a:bodyPr lIns="0" rIns="0" tIns="0" bIns="0">
            <a:noAutofit/>
          </a:bodyPr>
          <a:p>
            <a:pPr algn="r">
              <a:lnSpc>
                <a:spcPct val="100000"/>
              </a:lnSpc>
            </a:pPr>
            <a:fld id="{31008FDF-8EA1-4ACB-B255-871663856751}" type="slidenum">
              <a:rPr b="1" lang="en-US" sz="2200" spc="-1" strike="noStrike">
                <a:solidFill>
                  <a:srgbClr val="2c2e3c"/>
                </a:solidFill>
                <a:latin typeface="Quicksand Bold"/>
                <a:ea typeface="Quicksand Bold"/>
              </a:rPr>
              <a:t>&lt;number&gt;</a:t>
            </a:fld>
            <a:endParaRPr b="0" lang="en-US" sz="2200" spc="-1" strike="noStrike">
              <a:latin typeface="Times New Roman"/>
            </a:endParaRPr>
          </a:p>
        </p:txBody>
      </p:sp>
      <p:sp>
        <p:nvSpPr>
          <p:cNvPr id="762" name="CustomShape 2"/>
          <p:cNvSpPr/>
          <p:nvPr/>
        </p:nvSpPr>
        <p:spPr>
          <a:xfrm>
            <a:off x="8269560" y="4243320"/>
            <a:ext cx="6687360" cy="1066680"/>
          </a:xfrm>
          <a:prstGeom prst="rect">
            <a:avLst/>
          </a:prstGeom>
          <a:noFill/>
          <a:ln w="12600">
            <a:noFill/>
          </a:ln>
        </p:spPr>
        <p:style>
          <a:lnRef idx="0"/>
          <a:fillRef idx="0"/>
          <a:effectRef idx="0"/>
          <a:fontRef idx="minor"/>
        </p:style>
        <p:txBody>
          <a:bodyPr lIns="0" rIns="0" tIns="0" bIns="0">
            <a:spAutoFit/>
          </a:bodyPr>
          <a:p>
            <a:pPr>
              <a:lnSpc>
                <a:spcPct val="100000"/>
              </a:lnSpc>
            </a:pPr>
            <a:r>
              <a:rPr b="0" lang="en-US" sz="7000" spc="-1" strike="noStrike">
                <a:solidFill>
                  <a:srgbClr val="2c2e3c"/>
                </a:solidFill>
                <a:latin typeface="Aharoni"/>
                <a:ea typeface="Quicksand Bold"/>
              </a:rPr>
              <a:t>Back-End.</a:t>
            </a:r>
            <a:endParaRPr b="0" lang="en-US" sz="7000" spc="-1" strike="noStrike">
              <a:latin typeface="Arial"/>
            </a:endParaRPr>
          </a:p>
        </p:txBody>
      </p:sp>
      <p:sp>
        <p:nvSpPr>
          <p:cNvPr id="763" name="CustomShape 3"/>
          <p:cNvSpPr/>
          <p:nvPr/>
        </p:nvSpPr>
        <p:spPr>
          <a:xfrm>
            <a:off x="8269560" y="5995800"/>
            <a:ext cx="5949720" cy="5362200"/>
          </a:xfrm>
          <a:prstGeom prst="rect">
            <a:avLst/>
          </a:prstGeom>
          <a:noFill/>
          <a:ln w="12600">
            <a:noFill/>
          </a:ln>
        </p:spPr>
        <p:style>
          <a:lnRef idx="0"/>
          <a:fillRef idx="0"/>
          <a:effectRef idx="0"/>
          <a:fontRef idx="minor"/>
        </p:style>
        <p:txBody>
          <a:bodyPr lIns="0" rIns="0" tIns="0" bIns="0">
            <a:spAutoFit/>
          </a:bodyPr>
          <a:p>
            <a:pPr>
              <a:lnSpc>
                <a:spcPct val="200000"/>
              </a:lnSpc>
            </a:pPr>
            <a:r>
              <a:rPr b="0" lang="en-US" sz="2200" spc="-1" strike="noStrike">
                <a:solidFill>
                  <a:srgbClr val="2c2e3c"/>
                </a:solidFill>
                <a:latin typeface="Calibri"/>
                <a:ea typeface="Quicksand Bold"/>
              </a:rPr>
              <a:t>Improvements:</a:t>
            </a:r>
            <a:endParaRPr b="0" lang="en-US" sz="2200" spc="-1" strike="noStrike">
              <a:latin typeface="Arial"/>
            </a:endParaRPr>
          </a:p>
          <a:p>
            <a:pPr marL="457200" indent="-456840">
              <a:lnSpc>
                <a:spcPct val="200000"/>
              </a:lnSpc>
              <a:buClr>
                <a:srgbClr val="6a6e77"/>
              </a:buClr>
              <a:buFont typeface="Helvetica Neue Medium"/>
              <a:buAutoNum type="arabicPeriod"/>
            </a:pPr>
            <a:r>
              <a:rPr b="0" lang="en-US" sz="2200" spc="-1" strike="noStrike">
                <a:solidFill>
                  <a:srgbClr val="6a6e77"/>
                </a:solidFill>
                <a:latin typeface="Calibri"/>
                <a:ea typeface="Quicksand Regular"/>
              </a:rPr>
              <a:t>Multi-threaded performance</a:t>
            </a:r>
            <a:endParaRPr b="0" lang="en-US" sz="2200" spc="-1" strike="noStrike">
              <a:latin typeface="Arial"/>
            </a:endParaRPr>
          </a:p>
          <a:p>
            <a:pPr marL="457200" indent="-456840">
              <a:lnSpc>
                <a:spcPct val="200000"/>
              </a:lnSpc>
              <a:buClr>
                <a:srgbClr val="6a6e77"/>
              </a:buClr>
              <a:buFont typeface="Helvetica Neue Medium"/>
              <a:buAutoNum type="arabicPeriod"/>
            </a:pPr>
            <a:r>
              <a:rPr b="0" lang="en-US" sz="2200" spc="-1" strike="noStrike">
                <a:solidFill>
                  <a:srgbClr val="6a6e77"/>
                </a:solidFill>
                <a:latin typeface="Calibri"/>
                <a:ea typeface="Quicksand Regular"/>
              </a:rPr>
              <a:t>Use existing .csv as input file</a:t>
            </a:r>
            <a:endParaRPr b="0" lang="en-US" sz="2200" spc="-1" strike="noStrike">
              <a:latin typeface="Arial"/>
            </a:endParaRPr>
          </a:p>
          <a:p>
            <a:pPr marL="457200" indent="-456840">
              <a:lnSpc>
                <a:spcPct val="200000"/>
              </a:lnSpc>
              <a:buClr>
                <a:srgbClr val="6a6e77"/>
              </a:buClr>
              <a:buFont typeface="Helvetica Neue Medium"/>
              <a:buAutoNum type="arabicPeriod"/>
            </a:pPr>
            <a:r>
              <a:rPr b="0" lang="en-US" sz="2200" spc="-1" strike="noStrike">
                <a:solidFill>
                  <a:srgbClr val="6a6e77"/>
                </a:solidFill>
                <a:latin typeface="Calibri"/>
                <a:ea typeface="Quicksand Regular"/>
              </a:rPr>
              <a:t>ASCII progress bar in CLI</a:t>
            </a:r>
            <a:endParaRPr b="0" lang="en-US" sz="2200" spc="-1" strike="noStrike">
              <a:latin typeface="Arial"/>
            </a:endParaRPr>
          </a:p>
          <a:p>
            <a:pPr marL="457200" indent="-456840">
              <a:lnSpc>
                <a:spcPct val="200000"/>
              </a:lnSpc>
              <a:buClr>
                <a:srgbClr val="6a6e77"/>
              </a:buClr>
              <a:buFont typeface="Helvetica Neue Medium"/>
              <a:buAutoNum type="arabicPeriod"/>
            </a:pPr>
            <a:r>
              <a:rPr b="0" lang="en-US" sz="2200" spc="-1" strike="noStrike">
                <a:solidFill>
                  <a:srgbClr val="6a6e77"/>
                </a:solidFill>
                <a:latin typeface="Calibri"/>
                <a:ea typeface="Quicksand Regular"/>
              </a:rPr>
              <a:t>Increased support for atypical/</a:t>
            </a:r>
            <a:br/>
            <a:r>
              <a:rPr b="0" lang="en-US" sz="2200" spc="-1" strike="noStrike">
                <a:solidFill>
                  <a:srgbClr val="6a6e77"/>
                </a:solidFill>
                <a:latin typeface="Calibri"/>
                <a:ea typeface="Quicksand Regular"/>
              </a:rPr>
              <a:t>non-media file types</a:t>
            </a:r>
            <a:endParaRPr b="0" lang="en-US" sz="2200" spc="-1" strike="noStrike">
              <a:latin typeface="Arial"/>
            </a:endParaRPr>
          </a:p>
          <a:p>
            <a:pPr marL="457200" indent="-456840">
              <a:lnSpc>
                <a:spcPct val="200000"/>
              </a:lnSpc>
              <a:buClr>
                <a:srgbClr val="6a6e77"/>
              </a:buClr>
              <a:buFont typeface="Helvetica Neue Medium"/>
              <a:buAutoNum type="arabicPeriod"/>
            </a:pPr>
            <a:r>
              <a:rPr b="0" lang="en-US" sz="2200" spc="-1" strike="noStrike">
                <a:solidFill>
                  <a:srgbClr val="6a6e77"/>
                </a:solidFill>
                <a:latin typeface="Calibri"/>
                <a:ea typeface="Quicksand Regular"/>
              </a:rPr>
              <a:t>Support for MacOS and Win 10</a:t>
            </a:r>
            <a:endParaRPr b="0" lang="en-US" sz="2200" spc="-1" strike="noStrike">
              <a:latin typeface="Arial"/>
            </a:endParaRPr>
          </a:p>
          <a:p>
            <a:pPr marL="457200" indent="-456840">
              <a:lnSpc>
                <a:spcPct val="200000"/>
              </a:lnSpc>
              <a:buClr>
                <a:srgbClr val="6a6e77"/>
              </a:buClr>
              <a:buFont typeface="Helvetica Neue Medium"/>
              <a:buAutoNum type="arabicPeriod"/>
            </a:pPr>
            <a:r>
              <a:rPr b="0" lang="en-US" sz="2200" spc="-1" strike="noStrike">
                <a:solidFill>
                  <a:srgbClr val="6a6e77"/>
                </a:solidFill>
                <a:latin typeface="Calibri"/>
                <a:ea typeface="Quicksand Regular"/>
              </a:rPr>
              <a:t>Better cmd line error handling</a:t>
            </a:r>
            <a:endParaRPr b="0" lang="en-US" sz="2200" spc="-1" strike="noStrike">
              <a:latin typeface="Arial"/>
            </a:endParaRPr>
          </a:p>
        </p:txBody>
      </p:sp>
      <p:sp>
        <p:nvSpPr>
          <p:cNvPr id="764" name="Line 4"/>
          <p:cNvSpPr/>
          <p:nvPr/>
        </p:nvSpPr>
        <p:spPr>
          <a:xfrm flipV="1">
            <a:off x="15576120" y="3689640"/>
            <a:ext cx="72000" cy="7920720"/>
          </a:xfrm>
          <a:prstGeom prst="line">
            <a:avLst/>
          </a:prstGeom>
          <a:ln cap="rnd" w="25560">
            <a:solidFill>
              <a:srgbClr val="c8cbd1"/>
            </a:solidFill>
            <a:custDash>
              <a:ds d="200000" sp="200000"/>
            </a:custDash>
            <a:miter/>
          </a:ln>
        </p:spPr>
        <p:style>
          <a:lnRef idx="0"/>
          <a:fillRef idx="0"/>
          <a:effectRef idx="0"/>
          <a:fontRef idx="minor"/>
        </p:style>
      </p:sp>
      <p:sp>
        <p:nvSpPr>
          <p:cNvPr id="765" name="Line 5"/>
          <p:cNvSpPr/>
          <p:nvPr/>
        </p:nvSpPr>
        <p:spPr>
          <a:xfrm flipV="1">
            <a:off x="1526040" y="0"/>
            <a:ext cx="360" cy="508680"/>
          </a:xfrm>
          <a:prstGeom prst="line">
            <a:avLst/>
          </a:prstGeom>
          <a:ln w="12600">
            <a:solidFill>
              <a:srgbClr val="f7f9ff"/>
            </a:solidFill>
            <a:miter/>
          </a:ln>
        </p:spPr>
        <p:style>
          <a:lnRef idx="0"/>
          <a:fillRef idx="0"/>
          <a:effectRef idx="0"/>
          <a:fontRef idx="minor"/>
        </p:style>
      </p:sp>
      <p:sp>
        <p:nvSpPr>
          <p:cNvPr id="766" name="CustomShape 6"/>
          <p:cNvSpPr/>
          <p:nvPr/>
        </p:nvSpPr>
        <p:spPr>
          <a:xfrm>
            <a:off x="1532520" y="12753360"/>
            <a:ext cx="126720" cy="253800"/>
          </a:xfrm>
          <a:custGeom>
            <a:avLst/>
            <a:gdLst/>
            <a:ahLst/>
            <a:rect l="l" t="t" r="r" b="b"/>
            <a:pathLst>
              <a:path w="21600" h="2160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600">
            <a:noFill/>
          </a:ln>
        </p:spPr>
        <p:style>
          <a:lnRef idx="0"/>
          <a:fillRef idx="0"/>
          <a:effectRef idx="0"/>
          <a:fontRef idx="minor"/>
        </p:style>
      </p:sp>
      <p:sp>
        <p:nvSpPr>
          <p:cNvPr id="767" name="CustomShape 7"/>
          <p:cNvSpPr/>
          <p:nvPr/>
        </p:nvSpPr>
        <p:spPr>
          <a:xfrm>
            <a:off x="2073600" y="12753360"/>
            <a:ext cx="126720" cy="253800"/>
          </a:xfrm>
          <a:custGeom>
            <a:avLst/>
            <a:gdLst/>
            <a:ahLst/>
            <a:rect l="l" t="t" r="r" b="b"/>
            <a:pathLst>
              <a:path w="21600" h="2160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600">
            <a:noFill/>
          </a:ln>
        </p:spPr>
        <p:style>
          <a:lnRef idx="0"/>
          <a:fillRef idx="0"/>
          <a:effectRef idx="0"/>
          <a:fontRef idx="minor"/>
        </p:style>
      </p:sp>
      <p:sp>
        <p:nvSpPr>
          <p:cNvPr id="768" name="CustomShape 8"/>
          <p:cNvSpPr/>
          <p:nvPr/>
        </p:nvSpPr>
        <p:spPr>
          <a:xfrm>
            <a:off x="16718760" y="4243320"/>
            <a:ext cx="6687360" cy="1066680"/>
          </a:xfrm>
          <a:prstGeom prst="rect">
            <a:avLst/>
          </a:prstGeom>
          <a:noFill/>
          <a:ln w="12600">
            <a:noFill/>
          </a:ln>
        </p:spPr>
        <p:style>
          <a:lnRef idx="0"/>
          <a:fillRef idx="0"/>
          <a:effectRef idx="0"/>
          <a:fontRef idx="minor"/>
        </p:style>
        <p:txBody>
          <a:bodyPr lIns="0" rIns="0" tIns="0" bIns="0">
            <a:spAutoFit/>
          </a:bodyPr>
          <a:p>
            <a:pPr>
              <a:lnSpc>
                <a:spcPct val="100000"/>
              </a:lnSpc>
            </a:pPr>
            <a:r>
              <a:rPr b="0" lang="en-US" sz="7000" spc="-1" strike="noStrike">
                <a:solidFill>
                  <a:srgbClr val="2c2e3c"/>
                </a:solidFill>
                <a:latin typeface="Aharoni"/>
                <a:ea typeface="Quicksand Bold"/>
              </a:rPr>
              <a:t>Front-End.</a:t>
            </a:r>
            <a:endParaRPr b="0" lang="en-US" sz="7000" spc="-1" strike="noStrike">
              <a:latin typeface="Arial"/>
            </a:endParaRPr>
          </a:p>
        </p:txBody>
      </p:sp>
      <p:sp>
        <p:nvSpPr>
          <p:cNvPr id="769" name="CustomShape 9"/>
          <p:cNvSpPr/>
          <p:nvPr/>
        </p:nvSpPr>
        <p:spPr>
          <a:xfrm>
            <a:off x="8269560" y="1428480"/>
            <a:ext cx="11670120" cy="2680920"/>
          </a:xfrm>
          <a:prstGeom prst="rect">
            <a:avLst/>
          </a:prstGeom>
          <a:noFill/>
          <a:ln w="12600">
            <a:noFill/>
          </a:ln>
        </p:spPr>
        <p:style>
          <a:lnRef idx="0"/>
          <a:fillRef idx="0"/>
          <a:effectRef idx="0"/>
          <a:fontRef idx="minor"/>
        </p:style>
        <p:txBody>
          <a:bodyPr lIns="0" rIns="0" tIns="0" bIns="0">
            <a:spAutoFit/>
          </a:bodyPr>
          <a:p>
            <a:pPr>
              <a:lnSpc>
                <a:spcPct val="100000"/>
              </a:lnSpc>
            </a:pPr>
            <a:r>
              <a:rPr b="0" lang="en-US" sz="8800" spc="-1" strike="noStrike">
                <a:solidFill>
                  <a:srgbClr val="2c2e3c"/>
                </a:solidFill>
                <a:latin typeface="Aharoni"/>
                <a:ea typeface="Quicksand Bold"/>
              </a:rPr>
              <a:t>Future Improvements</a:t>
            </a:r>
            <a:endParaRPr b="0" lang="en-US" sz="8800" spc="-1" strike="noStrike">
              <a:latin typeface="Arial"/>
            </a:endParaRPr>
          </a:p>
        </p:txBody>
      </p:sp>
      <p:sp>
        <p:nvSpPr>
          <p:cNvPr id="770" name="CustomShape 10"/>
          <p:cNvSpPr/>
          <p:nvPr/>
        </p:nvSpPr>
        <p:spPr>
          <a:xfrm>
            <a:off x="16718760" y="5995800"/>
            <a:ext cx="5949720" cy="5362200"/>
          </a:xfrm>
          <a:prstGeom prst="rect">
            <a:avLst/>
          </a:prstGeom>
          <a:noFill/>
          <a:ln w="12600">
            <a:noFill/>
          </a:ln>
        </p:spPr>
        <p:style>
          <a:lnRef idx="0"/>
          <a:fillRef idx="0"/>
          <a:effectRef idx="0"/>
          <a:fontRef idx="minor"/>
        </p:style>
        <p:txBody>
          <a:bodyPr lIns="0" rIns="0" tIns="0" bIns="0">
            <a:spAutoFit/>
          </a:bodyPr>
          <a:p>
            <a:pPr>
              <a:lnSpc>
                <a:spcPct val="200000"/>
              </a:lnSpc>
            </a:pPr>
            <a:r>
              <a:rPr b="0" lang="en-US" sz="2200" spc="-1" strike="noStrike">
                <a:solidFill>
                  <a:srgbClr val="2c2e3c"/>
                </a:solidFill>
                <a:latin typeface="Calibri"/>
                <a:ea typeface="Quicksand Bold"/>
              </a:rPr>
              <a:t>Improvements:</a:t>
            </a:r>
            <a:endParaRPr b="0" lang="en-US" sz="2200" spc="-1" strike="noStrike">
              <a:latin typeface="Arial"/>
            </a:endParaRPr>
          </a:p>
          <a:p>
            <a:pPr marL="457200" indent="-456840">
              <a:lnSpc>
                <a:spcPct val="200000"/>
              </a:lnSpc>
              <a:buClr>
                <a:srgbClr val="6a6e77"/>
              </a:buClr>
              <a:buFont typeface="Helvetica Neue Medium"/>
              <a:buAutoNum type="arabicPeriod"/>
            </a:pPr>
            <a:r>
              <a:rPr b="0" lang="en-US" sz="2200" spc="-1" strike="noStrike">
                <a:solidFill>
                  <a:srgbClr val="6a6e77"/>
                </a:solidFill>
                <a:latin typeface="Calibri"/>
                <a:ea typeface="Quicksand Regular"/>
              </a:rPr>
              <a:t>Multi-threaded performance</a:t>
            </a:r>
            <a:endParaRPr b="0" lang="en-US" sz="2200" spc="-1" strike="noStrike">
              <a:latin typeface="Arial"/>
            </a:endParaRPr>
          </a:p>
          <a:p>
            <a:pPr marL="457200" indent="-456840">
              <a:lnSpc>
                <a:spcPct val="200000"/>
              </a:lnSpc>
              <a:buClr>
                <a:srgbClr val="6a6e77"/>
              </a:buClr>
              <a:buFont typeface="Helvetica Neue Medium"/>
              <a:buAutoNum type="arabicPeriod"/>
            </a:pPr>
            <a:r>
              <a:rPr b="0" lang="en-US" sz="2200" spc="-1" strike="noStrike">
                <a:solidFill>
                  <a:srgbClr val="6a6e77"/>
                </a:solidFill>
                <a:latin typeface="Calibri"/>
                <a:ea typeface="Quicksand Regular"/>
              </a:rPr>
              <a:t>Use existing .csv as input file</a:t>
            </a:r>
            <a:endParaRPr b="0" lang="en-US" sz="2200" spc="-1" strike="noStrike">
              <a:latin typeface="Arial"/>
            </a:endParaRPr>
          </a:p>
          <a:p>
            <a:pPr marL="457200" indent="-456840">
              <a:lnSpc>
                <a:spcPct val="200000"/>
              </a:lnSpc>
              <a:buClr>
                <a:srgbClr val="6a6e77"/>
              </a:buClr>
              <a:buFont typeface="Helvetica Neue Medium"/>
              <a:buAutoNum type="arabicPeriod"/>
            </a:pPr>
            <a:r>
              <a:rPr b="0" lang="en-US" sz="2200" spc="-1" strike="noStrike">
                <a:solidFill>
                  <a:srgbClr val="6a6e77"/>
                </a:solidFill>
                <a:latin typeface="Calibri"/>
                <a:ea typeface="Quicksand Regular"/>
              </a:rPr>
              <a:t>ASCII progress bar in CLI</a:t>
            </a:r>
            <a:endParaRPr b="0" lang="en-US" sz="2200" spc="-1" strike="noStrike">
              <a:latin typeface="Arial"/>
            </a:endParaRPr>
          </a:p>
          <a:p>
            <a:pPr marL="457200" indent="-456840">
              <a:lnSpc>
                <a:spcPct val="200000"/>
              </a:lnSpc>
              <a:buClr>
                <a:srgbClr val="6a6e77"/>
              </a:buClr>
              <a:buFont typeface="Helvetica Neue Medium"/>
              <a:buAutoNum type="arabicPeriod"/>
            </a:pPr>
            <a:r>
              <a:rPr b="0" lang="en-US" sz="2200" spc="-1" strike="noStrike">
                <a:solidFill>
                  <a:srgbClr val="6a6e77"/>
                </a:solidFill>
                <a:latin typeface="Calibri"/>
                <a:ea typeface="Quicksand Regular"/>
              </a:rPr>
              <a:t>Increased support for atypical/</a:t>
            </a:r>
            <a:br/>
            <a:r>
              <a:rPr b="0" lang="en-US" sz="2200" spc="-1" strike="noStrike">
                <a:solidFill>
                  <a:srgbClr val="6a6e77"/>
                </a:solidFill>
                <a:latin typeface="Calibri"/>
                <a:ea typeface="Quicksand Regular"/>
              </a:rPr>
              <a:t>non-media file types</a:t>
            </a:r>
            <a:endParaRPr b="0" lang="en-US" sz="2200" spc="-1" strike="noStrike">
              <a:latin typeface="Arial"/>
            </a:endParaRPr>
          </a:p>
          <a:p>
            <a:pPr marL="457200" indent="-456840">
              <a:lnSpc>
                <a:spcPct val="200000"/>
              </a:lnSpc>
              <a:buClr>
                <a:srgbClr val="6a6e77"/>
              </a:buClr>
              <a:buFont typeface="Helvetica Neue Medium"/>
              <a:buAutoNum type="arabicPeriod"/>
            </a:pPr>
            <a:r>
              <a:rPr b="0" lang="en-US" sz="2200" spc="-1" strike="noStrike">
                <a:solidFill>
                  <a:srgbClr val="6a6e77"/>
                </a:solidFill>
                <a:latin typeface="Calibri"/>
                <a:ea typeface="Quicksand Regular"/>
              </a:rPr>
              <a:t>Support for MacOS and Win 10</a:t>
            </a:r>
            <a:endParaRPr b="0" lang="en-US" sz="2200" spc="-1" strike="noStrike">
              <a:latin typeface="Arial"/>
            </a:endParaRPr>
          </a:p>
          <a:p>
            <a:pPr marL="457200" indent="-456840">
              <a:lnSpc>
                <a:spcPct val="200000"/>
              </a:lnSpc>
              <a:buClr>
                <a:srgbClr val="6a6e77"/>
              </a:buClr>
              <a:buFont typeface="Helvetica Neue Medium"/>
              <a:buAutoNum type="arabicPeriod"/>
            </a:pPr>
            <a:r>
              <a:rPr b="0" lang="en-US" sz="2200" spc="-1" strike="noStrike">
                <a:solidFill>
                  <a:srgbClr val="6a6e77"/>
                </a:solidFill>
                <a:latin typeface="Calibri"/>
                <a:ea typeface="Quicksand Regular"/>
              </a:rPr>
              <a:t>Better cmd line error handling</a:t>
            </a:r>
            <a:endParaRPr b="0" lang="en-US" sz="2200" spc="-1" strike="noStrike">
              <a:latin typeface="Arial"/>
            </a:endParaRPr>
          </a:p>
        </p:txBody>
      </p:sp>
      <p:pic>
        <p:nvPicPr>
          <p:cNvPr id="771" name="Picture Placeholder 5" descr=""/>
          <p:cNvPicPr/>
          <p:nvPr/>
        </p:nvPicPr>
        <p:blipFill>
          <a:blip r:embed="rId1"/>
          <a:srcRect l="10687" t="0" r="10687" b="0"/>
          <a:stretch/>
        </p:blipFill>
        <p:spPr>
          <a:xfrm>
            <a:off x="0" y="0"/>
            <a:ext cx="7189560" cy="13715640"/>
          </a:xfrm>
          <a:prstGeom prst="rect">
            <a:avLst/>
          </a:prstGeom>
          <a:ln w="12600">
            <a:solidFill>
              <a:srgbClr val="9aa2ac"/>
            </a:solidFill>
            <a:miter/>
          </a:ln>
        </p:spPr>
      </p:pic>
    </p:spTree>
  </p:cSld>
  <mc:AlternateContent>
    <mc:Choice Requires="p14">
      <p:transition spd="slow" p14:dur="2000"/>
    </mc:Choice>
    <mc:Fallback>
      <p:transition spd="slow"/>
    </mc:Fallback>
  </mc:AlternateContent>
  <p:timing>
    <p:tnLst>
      <p:par>
        <p:cTn id="239" dur="indefinite" restart="never" nodeType="tmRoot">
          <p:childTnLst>
            <p:seq>
              <p:cTn id="240" dur="indefinite" nodeType="mainSeq">
                <p:childTnLst>
                  <p:par>
                    <p:cTn id="241" fill="hold">
                      <p:stCondLst>
                        <p:cond delay="indefinite"/>
                      </p:stCondLst>
                      <p:childTnLst>
                        <p:par>
                          <p:cTn id="242" fill="hold">
                            <p:stCondLst>
                              <p:cond delay="0"/>
                            </p:stCondLst>
                            <p:childTnLst>
                              <p:par>
                                <p:cTn id="243" nodeType="clickEffect" fill="hold" presetClass="entr" presetID="2" presetSubtype="2">
                                  <p:stCondLst>
                                    <p:cond delay="0"/>
                                  </p:stCondLst>
                                  <p:childTnLst>
                                    <p:set>
                                      <p:cBhvr>
                                        <p:cTn id="244" fill="hold"/>
                                        <p:tgtEl>
                                          <p:spTgt spid="763"/>
                                        </p:tgtEl>
                                        <p:attrNameLst>
                                          <p:attrName>style.visibility</p:attrName>
                                        </p:attrNameLst>
                                      </p:cBhvr>
                                      <p:to>
                                        <p:strVal val="visible"/>
                                      </p:to>
                                    </p:set>
                                    <p:anim calcmode="lin" valueType="num">
                                      <p:cBhvr additive="repl">
                                        <p:cTn id="245" dur="350" fill="hold"/>
                                        <p:tgtEl>
                                          <p:spTgt spid="763"/>
                                        </p:tgtEl>
                                        <p:attrNameLst>
                                          <p:attrName>ppt_x</p:attrName>
                                        </p:attrNameLst>
                                      </p:cBhvr>
                                      <p:tavLst>
                                        <p:tav tm="0">
                                          <p:val>
                                            <p:strVal val="1+#ppt_w/2"/>
                                          </p:val>
                                        </p:tav>
                                        <p:tav tm="100000">
                                          <p:val>
                                            <p:strVal val="#ppt_x"/>
                                          </p:val>
                                        </p:tav>
                                      </p:tavLst>
                                    </p:anim>
                                    <p:anim calcmode="lin" valueType="num">
                                      <p:cBhvr additive="repl">
                                        <p:cTn id="246" dur="350" fill="hold"/>
                                        <p:tgtEl>
                                          <p:spTgt spid="763"/>
                                        </p:tgtEl>
                                        <p:attrNameLst>
                                          <p:attrName>ppt_y</p:attrName>
                                        </p:attrNameLst>
                                      </p:cBhvr>
                                      <p:tavLst>
                                        <p:tav tm="0">
                                          <p:val>
                                            <p:strVal val="#ppt_y"/>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nodeType="clickEffect" fill="hold" presetClass="entr" presetID="2" presetSubtype="2">
                                  <p:stCondLst>
                                    <p:cond delay="0"/>
                                  </p:stCondLst>
                                  <p:childTnLst>
                                    <p:set>
                                      <p:cBhvr>
                                        <p:cTn id="250" fill="hold"/>
                                        <p:tgtEl>
                                          <p:spTgt spid="770"/>
                                        </p:tgtEl>
                                        <p:attrNameLst>
                                          <p:attrName>style.visibility</p:attrName>
                                        </p:attrNameLst>
                                      </p:cBhvr>
                                      <p:to>
                                        <p:strVal val="visible"/>
                                      </p:to>
                                    </p:set>
                                    <p:anim calcmode="lin" valueType="num">
                                      <p:cBhvr additive="repl">
                                        <p:cTn id="251" dur="350" fill="hold"/>
                                        <p:tgtEl>
                                          <p:spTgt spid="770"/>
                                        </p:tgtEl>
                                        <p:attrNameLst>
                                          <p:attrName>ppt_x</p:attrName>
                                        </p:attrNameLst>
                                      </p:cBhvr>
                                      <p:tavLst>
                                        <p:tav tm="0">
                                          <p:val>
                                            <p:strVal val="1+#ppt_w/2"/>
                                          </p:val>
                                        </p:tav>
                                        <p:tav tm="100000">
                                          <p:val>
                                            <p:strVal val="#ppt_x"/>
                                          </p:val>
                                        </p:tav>
                                      </p:tavLst>
                                    </p:anim>
                                    <p:anim calcmode="lin" valueType="num">
                                      <p:cBhvr additive="repl">
                                        <p:cTn id="252" dur="350" fill="hold"/>
                                        <p:tgtEl>
                                          <p:spTgt spid="770"/>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2" name="Picture Placeholder 8" descr=""/>
          <p:cNvPicPr/>
          <p:nvPr/>
        </p:nvPicPr>
        <p:blipFill>
          <a:blip r:embed="rId1"/>
          <a:srcRect l="368" t="623" r="27563" b="-623"/>
          <a:stretch/>
        </p:blipFill>
        <p:spPr>
          <a:xfrm>
            <a:off x="14096880" y="0"/>
            <a:ext cx="5079600" cy="4698720"/>
          </a:xfrm>
          <a:prstGeom prst="rect">
            <a:avLst/>
          </a:prstGeom>
          <a:ln w="12600">
            <a:solidFill>
              <a:srgbClr val="9aa2ac"/>
            </a:solidFill>
            <a:miter/>
          </a:ln>
        </p:spPr>
      </p:pic>
      <p:pic>
        <p:nvPicPr>
          <p:cNvPr id="773" name="Picture Placeholder 10" descr=""/>
          <p:cNvPicPr/>
          <p:nvPr/>
        </p:nvPicPr>
        <p:blipFill>
          <a:blip r:embed="rId2"/>
          <a:srcRect l="7144" t="0" r="7144" b="0"/>
          <a:stretch/>
        </p:blipFill>
        <p:spPr>
          <a:xfrm>
            <a:off x="14096880" y="4826160"/>
            <a:ext cx="5079600" cy="8889480"/>
          </a:xfrm>
          <a:prstGeom prst="rect">
            <a:avLst/>
          </a:prstGeom>
          <a:ln w="12600">
            <a:solidFill>
              <a:srgbClr val="9aa2ac"/>
            </a:solidFill>
            <a:miter/>
          </a:ln>
        </p:spPr>
      </p:pic>
      <p:pic>
        <p:nvPicPr>
          <p:cNvPr id="774" name="Picture Placeholder 14" descr=""/>
          <p:cNvPicPr/>
          <p:nvPr/>
        </p:nvPicPr>
        <p:blipFill>
          <a:blip r:embed="rId3"/>
          <a:srcRect l="19626" t="0" r="19626" b="0"/>
          <a:stretch/>
        </p:blipFill>
        <p:spPr>
          <a:xfrm>
            <a:off x="19303920" y="9016920"/>
            <a:ext cx="5079600" cy="4698720"/>
          </a:xfrm>
          <a:prstGeom prst="rect">
            <a:avLst/>
          </a:prstGeom>
          <a:ln w="12600">
            <a:solidFill>
              <a:srgbClr val="9aa2ac"/>
            </a:solidFill>
            <a:miter/>
          </a:ln>
        </p:spPr>
      </p:pic>
      <p:pic>
        <p:nvPicPr>
          <p:cNvPr id="775" name="Picture Placeholder 16" descr=""/>
          <p:cNvPicPr/>
          <p:nvPr/>
        </p:nvPicPr>
        <p:blipFill>
          <a:blip r:embed="rId4"/>
          <a:srcRect l="7144" t="0" r="7144" b="0"/>
          <a:stretch/>
        </p:blipFill>
        <p:spPr>
          <a:xfrm>
            <a:off x="19303920" y="0"/>
            <a:ext cx="5079600" cy="8889480"/>
          </a:xfrm>
          <a:prstGeom prst="rect">
            <a:avLst/>
          </a:prstGeom>
          <a:ln w="12600">
            <a:solidFill>
              <a:srgbClr val="9aa2ac"/>
            </a:solidFill>
            <a:miter/>
          </a:ln>
        </p:spPr>
      </p:pic>
      <p:sp>
        <p:nvSpPr>
          <p:cNvPr id="776" name="CustomShape 1"/>
          <p:cNvSpPr/>
          <p:nvPr/>
        </p:nvSpPr>
        <p:spPr>
          <a:xfrm>
            <a:off x="1429560" y="4561200"/>
            <a:ext cx="8921880" cy="502524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200" spc="-1" strike="noStrike">
                <a:solidFill>
                  <a:srgbClr val="6a6e77"/>
                </a:solidFill>
                <a:latin typeface="Quicksand Regular"/>
                <a:ea typeface="Quicksand Regular"/>
              </a:rPr>
              <a:t>We’re a fast-growing tech start-up founded in Brisbane, Queensland and have big plans for the future. We have office locations all around the world and plan to expand to even more countries in the coming financial year. </a:t>
            </a:r>
            <a:endParaRPr b="0" lang="en-US" sz="2200" spc="-1" strike="noStrike">
              <a:latin typeface="Arial"/>
            </a:endParaRPr>
          </a:p>
          <a:p>
            <a:pPr>
              <a:lnSpc>
                <a:spcPct val="150000"/>
              </a:lnSpc>
            </a:pPr>
            <a:endParaRPr b="0" lang="en-US" sz="2200" spc="-1" strike="noStrike">
              <a:latin typeface="Arial"/>
            </a:endParaRPr>
          </a:p>
          <a:p>
            <a:pPr>
              <a:lnSpc>
                <a:spcPct val="150000"/>
              </a:lnSpc>
            </a:pPr>
            <a:r>
              <a:rPr b="0" lang="en-US" sz="2200" spc="-1" strike="noStrike">
                <a:solidFill>
                  <a:srgbClr val="6a6e77"/>
                </a:solidFill>
                <a:latin typeface="Quicksand Regular"/>
                <a:ea typeface="Quicksand Regular"/>
              </a:rPr>
              <a:t>We also boast cutting edge file detection and attribute harvesting capabilities, as shown in this presentation. We also have industry-leading GUI and CLUI design with functionality expanding to Mobile, Cloud, SAAS and Big Data…</a:t>
            </a:r>
            <a:endParaRPr b="0" lang="en-US" sz="2200" spc="-1" strike="noStrike">
              <a:latin typeface="Arial"/>
            </a:endParaRPr>
          </a:p>
          <a:p>
            <a:pPr>
              <a:lnSpc>
                <a:spcPct val="150000"/>
              </a:lnSpc>
            </a:pPr>
            <a:endParaRPr b="0" lang="en-US" sz="2200" spc="-1" strike="noStrike">
              <a:latin typeface="Arial"/>
            </a:endParaRPr>
          </a:p>
        </p:txBody>
      </p:sp>
      <p:sp>
        <p:nvSpPr>
          <p:cNvPr id="777" name="CustomShape 2"/>
          <p:cNvSpPr/>
          <p:nvPr/>
        </p:nvSpPr>
        <p:spPr>
          <a:xfrm>
            <a:off x="1375560" y="2539080"/>
            <a:ext cx="7441200" cy="106668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7000" spc="-1" strike="noStrike">
                <a:solidFill>
                  <a:srgbClr val="2c2e3c"/>
                </a:solidFill>
                <a:latin typeface="Aharoni"/>
                <a:ea typeface="Quicksand Bold"/>
              </a:rPr>
              <a:t>Company Vision.</a:t>
            </a:r>
            <a:endParaRPr b="0" lang="en-US" sz="7000" spc="-1" strike="noStrike">
              <a:latin typeface="Arial"/>
            </a:endParaRPr>
          </a:p>
        </p:txBody>
      </p:sp>
      <p:grpSp>
        <p:nvGrpSpPr>
          <p:cNvPr id="778" name="Group 3"/>
          <p:cNvGrpSpPr/>
          <p:nvPr/>
        </p:nvGrpSpPr>
        <p:grpSpPr>
          <a:xfrm>
            <a:off x="7535520" y="9515880"/>
            <a:ext cx="1650600" cy="1650600"/>
            <a:chOff x="7535520" y="9515880"/>
            <a:chExt cx="1650600" cy="1650600"/>
          </a:xfrm>
        </p:grpSpPr>
        <p:sp>
          <p:nvSpPr>
            <p:cNvPr id="779" name="CustomShape 4"/>
            <p:cNvSpPr/>
            <p:nvPr/>
          </p:nvSpPr>
          <p:spPr>
            <a:xfrm>
              <a:off x="7535520" y="9515880"/>
              <a:ext cx="1650600" cy="1650600"/>
            </a:xfrm>
            <a:prstGeom prst="roundRect">
              <a:avLst>
                <a:gd name="adj" fmla="val 7692"/>
              </a:avLst>
            </a:prstGeom>
            <a:solidFill>
              <a:srgbClr val="d0b082"/>
            </a:solidFill>
            <a:ln w="25560">
              <a:solidFill>
                <a:srgbClr val="d0b082"/>
              </a:solidFill>
              <a:miter/>
            </a:ln>
          </p:spPr>
          <p:style>
            <a:lnRef idx="0"/>
            <a:fillRef idx="0"/>
            <a:effectRef idx="0"/>
            <a:fontRef idx="minor"/>
          </p:style>
        </p:sp>
        <p:sp>
          <p:nvSpPr>
            <p:cNvPr id="780" name="CustomShape 5"/>
            <p:cNvSpPr/>
            <p:nvPr/>
          </p:nvSpPr>
          <p:spPr>
            <a:xfrm>
              <a:off x="7570080" y="10163520"/>
              <a:ext cx="1581480" cy="335520"/>
            </a:xfrm>
            <a:prstGeom prst="rect">
              <a:avLst/>
            </a:prstGeom>
            <a:noFill/>
            <a:ln w="12600">
              <a:noFill/>
            </a:ln>
          </p:spPr>
          <p:style>
            <a:lnRef idx="0"/>
            <a:fillRef idx="0"/>
            <a:effectRef idx="0"/>
            <a:fontRef idx="minor"/>
          </p:style>
          <p:txBody>
            <a:bodyPr wrap="none" lIns="0" rIns="0" tIns="0" bIns="0">
              <a:spAutoFit/>
            </a:bodyPr>
            <a:p>
              <a:pPr algn="ctr">
                <a:lnSpc>
                  <a:spcPct val="100000"/>
                </a:lnSpc>
              </a:pPr>
              <a:r>
                <a:rPr b="0" lang="en-US" sz="2200" spc="-1" strike="noStrike">
                  <a:solidFill>
                    <a:srgbClr val="f7f9ff"/>
                  </a:solidFill>
                  <a:latin typeface="Quicksand Bold"/>
                  <a:ea typeface="Quicksand Bold"/>
                </a:rPr>
                <a:t>Follow Us!</a:t>
              </a:r>
              <a:endParaRPr b="0" lang="en-US" sz="2200" spc="-1" strike="noStrike">
                <a:latin typeface="Arial"/>
              </a:endParaRPr>
            </a:p>
          </p:txBody>
        </p:sp>
      </p:grpSp>
      <p:grpSp>
        <p:nvGrpSpPr>
          <p:cNvPr id="781" name="Group 6"/>
          <p:cNvGrpSpPr/>
          <p:nvPr/>
        </p:nvGrpSpPr>
        <p:grpSpPr>
          <a:xfrm>
            <a:off x="1532520" y="9515880"/>
            <a:ext cx="1650600" cy="1650600"/>
            <a:chOff x="1532520" y="9515880"/>
            <a:chExt cx="1650600" cy="1650600"/>
          </a:xfrm>
        </p:grpSpPr>
        <p:sp>
          <p:nvSpPr>
            <p:cNvPr id="782" name="CustomShape 7"/>
            <p:cNvSpPr/>
            <p:nvPr/>
          </p:nvSpPr>
          <p:spPr>
            <a:xfrm>
              <a:off x="1532520" y="9515880"/>
              <a:ext cx="1650600" cy="1650600"/>
            </a:xfrm>
            <a:prstGeom prst="roundRect">
              <a:avLst>
                <a:gd name="adj" fmla="val 7692"/>
              </a:avLst>
            </a:prstGeom>
            <a:noFill/>
            <a:ln w="25560">
              <a:solidFill>
                <a:srgbClr val="c8cbd1"/>
              </a:solidFill>
              <a:miter/>
            </a:ln>
          </p:spPr>
          <p:style>
            <a:lnRef idx="0"/>
            <a:fillRef idx="0"/>
            <a:effectRef idx="0"/>
            <a:fontRef idx="minor"/>
          </p:style>
        </p:sp>
        <p:sp>
          <p:nvSpPr>
            <p:cNvPr id="783" name="CustomShape 8"/>
            <p:cNvSpPr/>
            <p:nvPr/>
          </p:nvSpPr>
          <p:spPr>
            <a:xfrm>
              <a:off x="1702800" y="9922320"/>
              <a:ext cx="1310400" cy="792360"/>
            </a:xfrm>
            <a:prstGeom prst="rect">
              <a:avLst/>
            </a:prstGeom>
            <a:noFill/>
            <a:ln w="12600">
              <a:noFill/>
            </a:ln>
          </p:spPr>
          <p:style>
            <a:lnRef idx="0"/>
            <a:fillRef idx="0"/>
            <a:effectRef idx="0"/>
            <a:fontRef idx="minor"/>
          </p:style>
          <p:txBody>
            <a:bodyPr wrap="none" lIns="0" rIns="0" tIns="0" bIns="0">
              <a:spAutoFit/>
            </a:bodyPr>
            <a:p>
              <a:pPr algn="ctr">
                <a:lnSpc>
                  <a:spcPct val="100000"/>
                </a:lnSpc>
              </a:pPr>
              <a:r>
                <a:rPr b="0" lang="en-US" sz="3000" spc="-1" strike="noStrike">
                  <a:solidFill>
                    <a:srgbClr val="2c2e3c"/>
                  </a:solidFill>
                  <a:latin typeface="Quicksand Bold"/>
                  <a:ea typeface="Quicksand Bold"/>
                </a:rPr>
                <a:t>20k</a:t>
              </a:r>
              <a:endParaRPr b="0" lang="en-US" sz="3000" spc="-1" strike="noStrike">
                <a:latin typeface="Arial"/>
              </a:endParaRPr>
            </a:p>
            <a:p>
              <a:pPr algn="ctr">
                <a:lnSpc>
                  <a:spcPct val="100000"/>
                </a:lnSpc>
              </a:pPr>
              <a:r>
                <a:rPr b="0" lang="en-US" sz="2200" spc="-1" strike="noStrike">
                  <a:solidFill>
                    <a:srgbClr val="6a6e77"/>
                  </a:solidFill>
                  <a:latin typeface="Quicksand Regular"/>
                  <a:ea typeface="Quicksand Regular"/>
                </a:rPr>
                <a:t>Facebook</a:t>
              </a:r>
              <a:endParaRPr b="0" lang="en-US" sz="2200" spc="-1" strike="noStrike">
                <a:latin typeface="Arial"/>
              </a:endParaRPr>
            </a:p>
          </p:txBody>
        </p:sp>
      </p:grpSp>
      <p:grpSp>
        <p:nvGrpSpPr>
          <p:cNvPr id="784" name="Group 9"/>
          <p:cNvGrpSpPr/>
          <p:nvPr/>
        </p:nvGrpSpPr>
        <p:grpSpPr>
          <a:xfrm>
            <a:off x="3533760" y="9515880"/>
            <a:ext cx="1650600" cy="1650600"/>
            <a:chOff x="3533760" y="9515880"/>
            <a:chExt cx="1650600" cy="1650600"/>
          </a:xfrm>
        </p:grpSpPr>
        <p:sp>
          <p:nvSpPr>
            <p:cNvPr id="785" name="CustomShape 10"/>
            <p:cNvSpPr/>
            <p:nvPr/>
          </p:nvSpPr>
          <p:spPr>
            <a:xfrm>
              <a:off x="3533760" y="9515880"/>
              <a:ext cx="1650600" cy="1650600"/>
            </a:xfrm>
            <a:prstGeom prst="roundRect">
              <a:avLst>
                <a:gd name="adj" fmla="val 7692"/>
              </a:avLst>
            </a:prstGeom>
            <a:noFill/>
            <a:ln w="25560">
              <a:solidFill>
                <a:srgbClr val="c8cbd1"/>
              </a:solidFill>
              <a:miter/>
            </a:ln>
          </p:spPr>
          <p:style>
            <a:lnRef idx="0"/>
            <a:fillRef idx="0"/>
            <a:effectRef idx="0"/>
            <a:fontRef idx="minor"/>
          </p:style>
        </p:sp>
        <p:sp>
          <p:nvSpPr>
            <p:cNvPr id="786" name="CustomShape 11"/>
            <p:cNvSpPr/>
            <p:nvPr/>
          </p:nvSpPr>
          <p:spPr>
            <a:xfrm>
              <a:off x="3650400" y="9922320"/>
              <a:ext cx="1416960" cy="792360"/>
            </a:xfrm>
            <a:prstGeom prst="rect">
              <a:avLst/>
            </a:prstGeom>
            <a:noFill/>
            <a:ln w="12600">
              <a:noFill/>
            </a:ln>
          </p:spPr>
          <p:style>
            <a:lnRef idx="0"/>
            <a:fillRef idx="0"/>
            <a:effectRef idx="0"/>
            <a:fontRef idx="minor"/>
          </p:style>
          <p:txBody>
            <a:bodyPr wrap="none" lIns="0" rIns="0" tIns="0" bIns="0">
              <a:spAutoFit/>
            </a:bodyPr>
            <a:p>
              <a:pPr algn="ctr">
                <a:lnSpc>
                  <a:spcPct val="100000"/>
                </a:lnSpc>
              </a:pPr>
              <a:r>
                <a:rPr b="0" lang="en-US" sz="3000" spc="-1" strike="noStrike">
                  <a:solidFill>
                    <a:srgbClr val="2c2e3c"/>
                  </a:solidFill>
                  <a:latin typeface="Quicksand Bold"/>
                  <a:ea typeface="Quicksand Bold"/>
                </a:rPr>
                <a:t>12k</a:t>
              </a:r>
              <a:endParaRPr b="0" lang="en-US" sz="3000" spc="-1" strike="noStrike">
                <a:latin typeface="Arial"/>
              </a:endParaRPr>
            </a:p>
            <a:p>
              <a:pPr algn="ctr">
                <a:lnSpc>
                  <a:spcPct val="100000"/>
                </a:lnSpc>
              </a:pPr>
              <a:r>
                <a:rPr b="0" lang="en-US" sz="2200" spc="-1" strike="noStrike">
                  <a:solidFill>
                    <a:srgbClr val="6a6e77"/>
                  </a:solidFill>
                  <a:latin typeface="Quicksand Regular"/>
                  <a:ea typeface="Quicksand Regular"/>
                </a:rPr>
                <a:t>Instagram</a:t>
              </a:r>
              <a:endParaRPr b="0" lang="en-US" sz="2200" spc="-1" strike="noStrike">
                <a:latin typeface="Arial"/>
              </a:endParaRPr>
            </a:p>
          </p:txBody>
        </p:sp>
      </p:grpSp>
      <p:grpSp>
        <p:nvGrpSpPr>
          <p:cNvPr id="787" name="Group 12"/>
          <p:cNvGrpSpPr/>
          <p:nvPr/>
        </p:nvGrpSpPr>
        <p:grpSpPr>
          <a:xfrm>
            <a:off x="5534640" y="9515880"/>
            <a:ext cx="1650600" cy="1650600"/>
            <a:chOff x="5534640" y="9515880"/>
            <a:chExt cx="1650600" cy="1650600"/>
          </a:xfrm>
        </p:grpSpPr>
        <p:sp>
          <p:nvSpPr>
            <p:cNvPr id="788" name="CustomShape 13"/>
            <p:cNvSpPr/>
            <p:nvPr/>
          </p:nvSpPr>
          <p:spPr>
            <a:xfrm>
              <a:off x="5534640" y="9515880"/>
              <a:ext cx="1650600" cy="1650600"/>
            </a:xfrm>
            <a:prstGeom prst="roundRect">
              <a:avLst>
                <a:gd name="adj" fmla="val 7692"/>
              </a:avLst>
            </a:prstGeom>
            <a:noFill/>
            <a:ln w="25560">
              <a:solidFill>
                <a:srgbClr val="c8cbd1"/>
              </a:solidFill>
              <a:miter/>
            </a:ln>
          </p:spPr>
          <p:style>
            <a:lnRef idx="0"/>
            <a:fillRef idx="0"/>
            <a:effectRef idx="0"/>
            <a:fontRef idx="minor"/>
          </p:style>
        </p:sp>
        <p:sp>
          <p:nvSpPr>
            <p:cNvPr id="789" name="CustomShape 14"/>
            <p:cNvSpPr/>
            <p:nvPr/>
          </p:nvSpPr>
          <p:spPr>
            <a:xfrm>
              <a:off x="5775840" y="9922320"/>
              <a:ext cx="1168560" cy="792360"/>
            </a:xfrm>
            <a:prstGeom prst="rect">
              <a:avLst/>
            </a:prstGeom>
            <a:noFill/>
            <a:ln w="12600">
              <a:noFill/>
            </a:ln>
          </p:spPr>
          <p:style>
            <a:lnRef idx="0"/>
            <a:fillRef idx="0"/>
            <a:effectRef idx="0"/>
            <a:fontRef idx="minor"/>
          </p:style>
          <p:txBody>
            <a:bodyPr wrap="none" lIns="0" rIns="0" tIns="0" bIns="0">
              <a:spAutoFit/>
            </a:bodyPr>
            <a:p>
              <a:pPr algn="ctr">
                <a:lnSpc>
                  <a:spcPct val="100000"/>
                </a:lnSpc>
              </a:pPr>
              <a:r>
                <a:rPr b="0" lang="en-US" sz="3000" spc="-1" strike="noStrike">
                  <a:solidFill>
                    <a:srgbClr val="2c2e3c"/>
                  </a:solidFill>
                  <a:latin typeface="Quicksand Bold"/>
                  <a:ea typeface="Quicksand Bold"/>
                </a:rPr>
                <a:t>8k</a:t>
              </a:r>
              <a:endParaRPr b="0" lang="en-US" sz="3000" spc="-1" strike="noStrike">
                <a:latin typeface="Arial"/>
              </a:endParaRPr>
            </a:p>
            <a:p>
              <a:pPr algn="ctr">
                <a:lnSpc>
                  <a:spcPct val="100000"/>
                </a:lnSpc>
              </a:pPr>
              <a:r>
                <a:rPr b="0" lang="en-US" sz="2200" spc="-1" strike="noStrike">
                  <a:solidFill>
                    <a:srgbClr val="6a6e77"/>
                  </a:solidFill>
                  <a:latin typeface="Quicksand Regular"/>
                  <a:ea typeface="Quicksand Regular"/>
                </a:rPr>
                <a:t>LinkedIn</a:t>
              </a:r>
              <a:endParaRPr b="0" lang="en-US" sz="2200" spc="-1" strike="noStrike">
                <a:latin typeface="Arial"/>
              </a:endParaRPr>
            </a:p>
          </p:txBody>
        </p:sp>
      </p:grpSp>
      <p:sp>
        <p:nvSpPr>
          <p:cNvPr id="790" name="CustomShape 15"/>
          <p:cNvSpPr/>
          <p:nvPr/>
        </p:nvSpPr>
        <p:spPr>
          <a:xfrm>
            <a:off x="814680" y="665280"/>
            <a:ext cx="3888000" cy="1079640"/>
          </a:xfrm>
          <a:prstGeom prst="rect">
            <a:avLst/>
          </a:prstGeom>
          <a:solidFill>
            <a:srgbClr val="f7f9ff"/>
          </a:solidFill>
          <a:ln w="1260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253" dur="indefinite" restart="never" nodeType="tmRoot">
          <p:childTnLst>
            <p:seq>
              <p:cTn id="254" dur="indefinite" nodeType="mainSeq">
                <p:childTnLst>
                  <p:par>
                    <p:cTn id="255" fill="hold">
                      <p:stCondLst>
                        <p:cond delay="indefinite"/>
                      </p:stCondLst>
                      <p:childTnLst>
                        <p:par>
                          <p:cTn id="256" fill="hold">
                            <p:stCondLst>
                              <p:cond delay="0"/>
                            </p:stCondLst>
                            <p:childTnLst>
                              <p:par>
                                <p:cTn id="257" nodeType="clickEffect" fill="hold" presetClass="entr" presetID="23" presetSubtype="16">
                                  <p:stCondLst>
                                    <p:cond delay="0"/>
                                  </p:stCondLst>
                                  <p:childTnLst>
                                    <p:set>
                                      <p:cBhvr>
                                        <p:cTn id="258" fill="hold"/>
                                        <p:tgtEl>
                                          <p:spTgt spid="781"/>
                                        </p:tgtEl>
                                        <p:attrNameLst>
                                          <p:attrName>style.visibility</p:attrName>
                                        </p:attrNameLst>
                                      </p:cBhvr>
                                      <p:to>
                                        <p:strVal val="visible"/>
                                      </p:to>
                                    </p:set>
                                    <p:anim calcmode="lin" valueType="num">
                                      <p:cBhvr additive="repl">
                                        <p:cTn id="259" dur="300" fill="hold"/>
                                        <p:tgtEl>
                                          <p:spTgt spid="781"/>
                                        </p:tgtEl>
                                        <p:attrNameLst>
                                          <p:attrName>ppt_w</p:attrName>
                                        </p:attrNameLst>
                                      </p:cBhvr>
                                      <p:tavLst>
                                        <p:tav tm="0">
                                          <p:val>
                                            <p:fltVal val="0"/>
                                          </p:val>
                                        </p:tav>
                                        <p:tav tm="100000">
                                          <p:val>
                                            <p:strVal val="#ppt_w"/>
                                          </p:val>
                                        </p:tav>
                                      </p:tavLst>
                                    </p:anim>
                                    <p:anim calcmode="lin" valueType="num">
                                      <p:cBhvr additive="repl">
                                        <p:cTn id="260" dur="300" fill="hold"/>
                                        <p:tgtEl>
                                          <p:spTgt spid="781"/>
                                        </p:tgtEl>
                                        <p:attrNameLst>
                                          <p:attrName>ppt_h</p:attrName>
                                        </p:attrNameLst>
                                      </p:cBhvr>
                                      <p:tavLst>
                                        <p:tav tm="0">
                                          <p:val>
                                            <p:fltVal val="0"/>
                                          </p:val>
                                        </p:tav>
                                        <p:tav tm="100000">
                                          <p:val>
                                            <p:strVal val="#ppt_h"/>
                                          </p:val>
                                        </p:tav>
                                      </p:tavLst>
                                    </p:anim>
                                  </p:childTnLst>
                                </p:cTn>
                              </p:par>
                              <p:par>
                                <p:cTn id="261" nodeType="withEffect" fill="hold" presetClass="entr" presetID="23" presetSubtype="16">
                                  <p:stCondLst>
                                    <p:cond delay="200"/>
                                  </p:stCondLst>
                                  <p:childTnLst>
                                    <p:set>
                                      <p:cBhvr>
                                        <p:cTn id="262" fill="hold"/>
                                        <p:tgtEl>
                                          <p:spTgt spid="784"/>
                                        </p:tgtEl>
                                        <p:attrNameLst>
                                          <p:attrName>style.visibility</p:attrName>
                                        </p:attrNameLst>
                                      </p:cBhvr>
                                      <p:to>
                                        <p:strVal val="visible"/>
                                      </p:to>
                                    </p:set>
                                    <p:anim calcmode="lin" valueType="num">
                                      <p:cBhvr additive="repl">
                                        <p:cTn id="263" dur="300" fill="hold"/>
                                        <p:tgtEl>
                                          <p:spTgt spid="784"/>
                                        </p:tgtEl>
                                        <p:attrNameLst>
                                          <p:attrName>ppt_w</p:attrName>
                                        </p:attrNameLst>
                                      </p:cBhvr>
                                      <p:tavLst>
                                        <p:tav tm="0">
                                          <p:val>
                                            <p:fltVal val="0"/>
                                          </p:val>
                                        </p:tav>
                                        <p:tav tm="100000">
                                          <p:val>
                                            <p:strVal val="#ppt_w"/>
                                          </p:val>
                                        </p:tav>
                                      </p:tavLst>
                                    </p:anim>
                                    <p:anim calcmode="lin" valueType="num">
                                      <p:cBhvr additive="repl">
                                        <p:cTn id="264" dur="300" fill="hold"/>
                                        <p:tgtEl>
                                          <p:spTgt spid="784"/>
                                        </p:tgtEl>
                                        <p:attrNameLst>
                                          <p:attrName>ppt_h</p:attrName>
                                        </p:attrNameLst>
                                      </p:cBhvr>
                                      <p:tavLst>
                                        <p:tav tm="0">
                                          <p:val>
                                            <p:fltVal val="0"/>
                                          </p:val>
                                        </p:tav>
                                        <p:tav tm="100000">
                                          <p:val>
                                            <p:strVal val="#ppt_h"/>
                                          </p:val>
                                        </p:tav>
                                      </p:tavLst>
                                    </p:anim>
                                  </p:childTnLst>
                                </p:cTn>
                              </p:par>
                              <p:par>
                                <p:cTn id="265" nodeType="withEffect" fill="hold" presetClass="entr" presetID="23" presetSubtype="16">
                                  <p:stCondLst>
                                    <p:cond delay="400"/>
                                  </p:stCondLst>
                                  <p:childTnLst>
                                    <p:set>
                                      <p:cBhvr>
                                        <p:cTn id="266" fill="hold"/>
                                        <p:tgtEl>
                                          <p:spTgt spid="787"/>
                                        </p:tgtEl>
                                        <p:attrNameLst>
                                          <p:attrName>style.visibility</p:attrName>
                                        </p:attrNameLst>
                                      </p:cBhvr>
                                      <p:to>
                                        <p:strVal val="visible"/>
                                      </p:to>
                                    </p:set>
                                    <p:anim calcmode="lin" valueType="num">
                                      <p:cBhvr additive="repl">
                                        <p:cTn id="267" dur="300" fill="hold"/>
                                        <p:tgtEl>
                                          <p:spTgt spid="787"/>
                                        </p:tgtEl>
                                        <p:attrNameLst>
                                          <p:attrName>ppt_w</p:attrName>
                                        </p:attrNameLst>
                                      </p:cBhvr>
                                      <p:tavLst>
                                        <p:tav tm="0">
                                          <p:val>
                                            <p:fltVal val="0"/>
                                          </p:val>
                                        </p:tav>
                                        <p:tav tm="100000">
                                          <p:val>
                                            <p:strVal val="#ppt_w"/>
                                          </p:val>
                                        </p:tav>
                                      </p:tavLst>
                                    </p:anim>
                                    <p:anim calcmode="lin" valueType="num">
                                      <p:cBhvr additive="repl">
                                        <p:cTn id="268" dur="300" fill="hold"/>
                                        <p:tgtEl>
                                          <p:spTgt spid="787"/>
                                        </p:tgtEl>
                                        <p:attrNameLst>
                                          <p:attrName>ppt_h</p:attrName>
                                        </p:attrNameLst>
                                      </p:cBhvr>
                                      <p:tavLst>
                                        <p:tav tm="0">
                                          <p:val>
                                            <p:fltVal val="0"/>
                                          </p:val>
                                        </p:tav>
                                        <p:tav tm="100000">
                                          <p:val>
                                            <p:strVal val="#ppt_h"/>
                                          </p:val>
                                        </p:tav>
                                      </p:tavLst>
                                    </p:anim>
                                  </p:childTnLst>
                                </p:cTn>
                              </p:par>
                              <p:par>
                                <p:cTn id="269" nodeType="withEffect" fill="hold" presetClass="entr" presetID="23" presetSubtype="32">
                                  <p:stCondLst>
                                    <p:cond delay="600"/>
                                  </p:stCondLst>
                                  <p:childTnLst>
                                    <p:set>
                                      <p:cBhvr>
                                        <p:cTn id="270" fill="hold"/>
                                        <p:tgtEl>
                                          <p:spTgt spid="778"/>
                                        </p:tgtEl>
                                        <p:attrNameLst>
                                          <p:attrName>style.visibility</p:attrName>
                                        </p:attrNameLst>
                                      </p:cBhvr>
                                      <p:to>
                                        <p:strVal val="visible"/>
                                      </p:to>
                                    </p:set>
                                    <p:anim calcmode="lin" valueType="num">
                                      <p:cBhvr additive="repl">
                                        <p:cTn id="271" dur="500" fill="hold"/>
                                        <p:tgtEl>
                                          <p:spTgt spid="778"/>
                                        </p:tgtEl>
                                        <p:attrNameLst>
                                          <p:attrName>ppt_w</p:attrName>
                                        </p:attrNameLst>
                                      </p:cBhvr>
                                      <p:tavLst>
                                        <p:tav tm="0">
                                          <p:val>
                                            <p:strVal val="4*#ppt_w"/>
                                          </p:val>
                                        </p:tav>
                                        <p:tav tm="100000">
                                          <p:val>
                                            <p:strVal val="#ppt_w"/>
                                          </p:val>
                                        </p:tav>
                                      </p:tavLst>
                                    </p:anim>
                                    <p:anim calcmode="lin" valueType="num">
                                      <p:cBhvr additive="repl">
                                        <p:cTn id="272" dur="500" fill="hold"/>
                                        <p:tgtEl>
                                          <p:spTgt spid="778"/>
                                        </p:tgtEl>
                                        <p:attrNameLst>
                                          <p:attrName>ppt_h</p:attrName>
                                        </p:attrNameLst>
                                      </p:cBhvr>
                                      <p:tavLst>
                                        <p:tav tm="0">
                                          <p:val>
                                            <p:strVal val="4*#ppt_h"/>
                                          </p:val>
                                        </p:tav>
                                        <p:tav tm="100000">
                                          <p:val>
                                            <p:strVal val="#ppt_h"/>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TextShape 1"/>
          <p:cNvSpPr txBox="1"/>
          <p:nvPr/>
        </p:nvSpPr>
        <p:spPr>
          <a:xfrm>
            <a:off x="22051800" y="12702600"/>
            <a:ext cx="799200" cy="355320"/>
          </a:xfrm>
          <a:prstGeom prst="rect">
            <a:avLst/>
          </a:prstGeom>
          <a:noFill/>
          <a:ln>
            <a:noFill/>
          </a:ln>
        </p:spPr>
        <p:txBody>
          <a:bodyPr lIns="0" rIns="0" tIns="0" bIns="0">
            <a:noAutofit/>
          </a:bodyPr>
          <a:p>
            <a:pPr algn="r">
              <a:lnSpc>
                <a:spcPct val="100000"/>
              </a:lnSpc>
            </a:pPr>
            <a:fld id="{0E001332-076D-47C3-A028-B3E883B9285C}" type="slidenum">
              <a:rPr b="1" lang="en-US" sz="2200" spc="-1" strike="noStrike">
                <a:solidFill>
                  <a:srgbClr val="2c2e3c"/>
                </a:solidFill>
                <a:latin typeface="Quicksand Bold"/>
                <a:ea typeface="Quicksand Bold"/>
              </a:rPr>
              <a:t>&lt;number&gt;</a:t>
            </a:fld>
            <a:endParaRPr b="0" lang="en-US" sz="2200" spc="-1" strike="noStrike">
              <a:latin typeface="Times New Roman"/>
            </a:endParaRPr>
          </a:p>
        </p:txBody>
      </p:sp>
      <p:pic>
        <p:nvPicPr>
          <p:cNvPr id="792" name="Picture Placeholder 3" descr=""/>
          <p:cNvPicPr/>
          <p:nvPr/>
        </p:nvPicPr>
        <p:blipFill>
          <a:blip r:embed="rId1"/>
          <a:srcRect l="0" t="28150" r="0" b="40276"/>
          <a:stretch/>
        </p:blipFill>
        <p:spPr>
          <a:xfrm>
            <a:off x="-55440" y="0"/>
            <a:ext cx="24439320" cy="13715640"/>
          </a:xfrm>
          <a:prstGeom prst="rect">
            <a:avLst/>
          </a:prstGeom>
          <a:ln w="12600">
            <a:solidFill>
              <a:srgbClr val="9aa2ac"/>
            </a:solidFill>
            <a:miter/>
          </a:ln>
        </p:spPr>
      </p:pic>
      <p:sp>
        <p:nvSpPr>
          <p:cNvPr id="793" name="CustomShape 2"/>
          <p:cNvSpPr/>
          <p:nvPr/>
        </p:nvSpPr>
        <p:spPr>
          <a:xfrm>
            <a:off x="0" y="0"/>
            <a:ext cx="24383520" cy="13715640"/>
          </a:xfrm>
          <a:prstGeom prst="rect">
            <a:avLst/>
          </a:prstGeom>
          <a:solidFill>
            <a:srgbClr val="1c1f25">
              <a:alpha val="80000"/>
            </a:srgbClr>
          </a:solidFill>
          <a:ln w="12600">
            <a:noFill/>
          </a:ln>
        </p:spPr>
        <p:style>
          <a:lnRef idx="0"/>
          <a:fillRef idx="0"/>
          <a:effectRef idx="0"/>
          <a:fontRef idx="minor"/>
        </p:style>
      </p:sp>
      <p:sp>
        <p:nvSpPr>
          <p:cNvPr id="794" name="CustomShape 3"/>
          <p:cNvSpPr/>
          <p:nvPr/>
        </p:nvSpPr>
        <p:spPr>
          <a:xfrm>
            <a:off x="10599480" y="6642000"/>
            <a:ext cx="8634240" cy="274284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400" spc="-1" strike="noStrike">
                <a:solidFill>
                  <a:srgbClr val="f7f9ff"/>
                </a:solidFill>
                <a:latin typeface="Quicksand Regular"/>
                <a:ea typeface="Quicksand Regular"/>
              </a:rPr>
              <a:t>On behalf of USQ Learning Emporium, thank you for the opportunity to deliver this project. We’ve all learned a lot over the past 3 months, and we look forward to using the knowledge gained for the next iteration. We’re not done yet!</a:t>
            </a:r>
            <a:endParaRPr b="0" lang="en-US" sz="2400" spc="-1" strike="noStrike">
              <a:latin typeface="Arial"/>
            </a:endParaRPr>
          </a:p>
        </p:txBody>
      </p:sp>
      <p:sp>
        <p:nvSpPr>
          <p:cNvPr id="795" name="CustomShape 4"/>
          <p:cNvSpPr/>
          <p:nvPr/>
        </p:nvSpPr>
        <p:spPr>
          <a:xfrm>
            <a:off x="10501200" y="4876560"/>
            <a:ext cx="5028840" cy="146340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7000" spc="-1" strike="noStrike">
                <a:solidFill>
                  <a:srgbClr val="f7f9ff"/>
                </a:solidFill>
                <a:latin typeface="Aharoni"/>
                <a:ea typeface="Quicksand Bold"/>
              </a:rPr>
              <a:t>Thank You</a:t>
            </a:r>
            <a:r>
              <a:rPr b="0" lang="en-US" sz="9600" spc="-1" strike="noStrike">
                <a:solidFill>
                  <a:srgbClr val="f7f9ff"/>
                </a:solidFill>
                <a:latin typeface="Aharoni"/>
                <a:ea typeface="Quicksand Bold"/>
              </a:rPr>
              <a:t>!</a:t>
            </a:r>
            <a:endParaRPr b="0" lang="en-US" sz="9600" spc="-1" strike="noStrike">
              <a:latin typeface="Arial"/>
            </a:endParaRPr>
          </a:p>
        </p:txBody>
      </p:sp>
      <p:sp>
        <p:nvSpPr>
          <p:cNvPr id="796" name="CustomShape 5"/>
          <p:cNvSpPr/>
          <p:nvPr/>
        </p:nvSpPr>
        <p:spPr>
          <a:xfrm>
            <a:off x="5304240" y="5616000"/>
            <a:ext cx="3214080" cy="2483640"/>
          </a:xfrm>
          <a:custGeom>
            <a:avLst/>
            <a:gdLst/>
            <a:ahLst/>
            <a:rect l="l" t="t" r="r" b="b"/>
            <a:pathLst>
              <a:path w="21600" h="2160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rgbClr val="f7f9ff"/>
          </a:solidFill>
          <a:ln w="1260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273" dur="indefinite" restart="never" nodeType="tmRoot">
          <p:childTnLst>
            <p:seq>
              <p:cTn id="274"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TextShape 1"/>
          <p:cNvSpPr txBox="1"/>
          <p:nvPr/>
        </p:nvSpPr>
        <p:spPr>
          <a:xfrm>
            <a:off x="22494240" y="12702600"/>
            <a:ext cx="357120" cy="355320"/>
          </a:xfrm>
          <a:prstGeom prst="rect">
            <a:avLst/>
          </a:prstGeom>
          <a:noFill/>
          <a:ln>
            <a:noFill/>
          </a:ln>
        </p:spPr>
        <p:txBody>
          <a:bodyPr lIns="0" rIns="0" tIns="0" bIns="0">
            <a:noAutofit/>
          </a:bodyPr>
          <a:p>
            <a:pPr algn="r">
              <a:lnSpc>
                <a:spcPct val="100000"/>
              </a:lnSpc>
            </a:pPr>
            <a:fld id="{559411CF-0E41-4B42-A3E0-5E0BBAE8A651}" type="slidenum">
              <a:rPr b="1" lang="en-US" sz="2200" spc="-1" strike="noStrike">
                <a:solidFill>
                  <a:srgbClr val="2c2e3c"/>
                </a:solidFill>
                <a:latin typeface="Quicksand Bold"/>
                <a:ea typeface="Quicksand Bold"/>
              </a:rPr>
              <a:t>1</a:t>
            </a:fld>
            <a:endParaRPr b="0" lang="en-US" sz="2200" spc="-1" strike="noStrike">
              <a:latin typeface="Times New Roman"/>
            </a:endParaRPr>
          </a:p>
        </p:txBody>
      </p:sp>
      <p:pic>
        <p:nvPicPr>
          <p:cNvPr id="539" name="Picture Placeholder 4" descr=""/>
          <p:cNvPicPr/>
          <p:nvPr/>
        </p:nvPicPr>
        <p:blipFill>
          <a:blip r:embed="rId1"/>
          <a:srcRect l="9760" t="0" r="9760" b="0"/>
          <a:stretch/>
        </p:blipFill>
        <p:spPr>
          <a:xfrm>
            <a:off x="17398800" y="0"/>
            <a:ext cx="6984720" cy="13715640"/>
          </a:xfrm>
          <a:prstGeom prst="rect">
            <a:avLst/>
          </a:prstGeom>
          <a:ln w="12600">
            <a:solidFill>
              <a:srgbClr val="9aa2ac"/>
            </a:solidFill>
            <a:miter/>
          </a:ln>
        </p:spPr>
      </p:pic>
      <p:sp>
        <p:nvSpPr>
          <p:cNvPr id="540" name="CustomShape 2"/>
          <p:cNvSpPr/>
          <p:nvPr/>
        </p:nvSpPr>
        <p:spPr>
          <a:xfrm>
            <a:off x="11425320" y="2552040"/>
            <a:ext cx="4532040" cy="200988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200" spc="-1" strike="noStrike">
                <a:solidFill>
                  <a:srgbClr val="2c2e3c"/>
                </a:solidFill>
                <a:latin typeface="Calibri"/>
                <a:ea typeface="Quicksand Bold"/>
              </a:rPr>
              <a:t>Initial Consultation &amp; Planning</a:t>
            </a:r>
            <a:endParaRPr b="0" lang="en-US" sz="2200" spc="-1" strike="noStrike">
              <a:latin typeface="Arial"/>
            </a:endParaRPr>
          </a:p>
          <a:p>
            <a:pPr>
              <a:lnSpc>
                <a:spcPct val="150000"/>
              </a:lnSpc>
            </a:pPr>
            <a:r>
              <a:rPr b="0" lang="en-US" sz="2200" spc="-1" strike="noStrike">
                <a:solidFill>
                  <a:srgbClr val="6a6e77"/>
                </a:solidFill>
                <a:latin typeface="Calibri"/>
                <a:ea typeface="Quicksand Regular"/>
              </a:rPr>
              <a:t>Our journey began by having multiple client meetings to explore and discover what your needs were.</a:t>
            </a:r>
            <a:endParaRPr b="0" lang="en-US" sz="2200" spc="-1" strike="noStrike">
              <a:latin typeface="Arial"/>
            </a:endParaRPr>
          </a:p>
        </p:txBody>
      </p:sp>
      <p:sp>
        <p:nvSpPr>
          <p:cNvPr id="541" name="CustomShape 3"/>
          <p:cNvSpPr/>
          <p:nvPr/>
        </p:nvSpPr>
        <p:spPr>
          <a:xfrm>
            <a:off x="9366840" y="2558880"/>
            <a:ext cx="1209600" cy="1396800"/>
          </a:xfrm>
          <a:custGeom>
            <a:avLst/>
            <a:gdLst/>
            <a:ahLst/>
            <a:rect l="l" t="t" r="r" b="b"/>
            <a:pathLst>
              <a:path w="21600" h="21600">
                <a:moveTo>
                  <a:pt x="10800" y="0"/>
                </a:moveTo>
                <a:lnTo>
                  <a:pt x="21600" y="5400"/>
                </a:lnTo>
                <a:lnTo>
                  <a:pt x="21600" y="16200"/>
                </a:lnTo>
                <a:lnTo>
                  <a:pt x="10800" y="21600"/>
                </a:lnTo>
                <a:lnTo>
                  <a:pt x="0" y="16200"/>
                </a:lnTo>
                <a:lnTo>
                  <a:pt x="0" y="5400"/>
                </a:lnTo>
                <a:close/>
              </a:path>
            </a:pathLst>
          </a:custGeom>
          <a:noFill/>
          <a:ln w="25560">
            <a:solidFill>
              <a:srgbClr val="c8cbd1"/>
            </a:solidFill>
            <a:miter/>
          </a:ln>
        </p:spPr>
        <p:style>
          <a:lnRef idx="0"/>
          <a:fillRef idx="0"/>
          <a:effectRef idx="0"/>
          <a:fontRef idx="minor"/>
        </p:style>
      </p:sp>
      <p:sp>
        <p:nvSpPr>
          <p:cNvPr id="542" name="CustomShape 4"/>
          <p:cNvSpPr/>
          <p:nvPr/>
        </p:nvSpPr>
        <p:spPr>
          <a:xfrm>
            <a:off x="9654120" y="2968920"/>
            <a:ext cx="634680" cy="577080"/>
          </a:xfrm>
          <a:custGeom>
            <a:avLst/>
            <a:gdLst/>
            <a:ahLst/>
            <a:rect l="l" t="t" r="r" b="b"/>
            <a:pathLst>
              <a:path w="21600" h="2160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6a6e77"/>
          </a:solidFill>
          <a:ln w="12600">
            <a:noFill/>
          </a:ln>
        </p:spPr>
        <p:style>
          <a:lnRef idx="0"/>
          <a:fillRef idx="0"/>
          <a:effectRef idx="0"/>
          <a:fontRef idx="minor"/>
        </p:style>
      </p:sp>
      <p:sp>
        <p:nvSpPr>
          <p:cNvPr id="543" name="CustomShape 5"/>
          <p:cNvSpPr/>
          <p:nvPr/>
        </p:nvSpPr>
        <p:spPr>
          <a:xfrm>
            <a:off x="11425320" y="6156720"/>
            <a:ext cx="4532040" cy="251316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200" spc="-1" strike="noStrike">
                <a:solidFill>
                  <a:srgbClr val="2c2e3c"/>
                </a:solidFill>
                <a:latin typeface="Calibri"/>
                <a:ea typeface="Quicksand Bold"/>
              </a:rPr>
              <a:t>Development &amp; Iterations</a:t>
            </a:r>
            <a:endParaRPr b="0" lang="en-US" sz="2200" spc="-1" strike="noStrike">
              <a:latin typeface="Arial"/>
            </a:endParaRPr>
          </a:p>
          <a:p>
            <a:pPr>
              <a:lnSpc>
                <a:spcPct val="150000"/>
              </a:lnSpc>
            </a:pPr>
            <a:r>
              <a:rPr b="0" lang="en-US" sz="2200" spc="-1" strike="noStrike">
                <a:solidFill>
                  <a:srgbClr val="6a6e77"/>
                </a:solidFill>
                <a:latin typeface="Calibri"/>
                <a:ea typeface="Quicksand Regular"/>
              </a:rPr>
              <a:t>From these meetings, our team got straight to work developing your program. During this time, we met with you to provide updates on our progress.</a:t>
            </a:r>
            <a:endParaRPr b="0" lang="en-US" sz="2200" spc="-1" strike="noStrike">
              <a:latin typeface="Arial"/>
            </a:endParaRPr>
          </a:p>
        </p:txBody>
      </p:sp>
      <p:sp>
        <p:nvSpPr>
          <p:cNvPr id="544" name="CustomShape 6"/>
          <p:cNvSpPr/>
          <p:nvPr/>
        </p:nvSpPr>
        <p:spPr>
          <a:xfrm>
            <a:off x="11425320" y="9757080"/>
            <a:ext cx="4532040" cy="251244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200" spc="-1" strike="noStrike">
                <a:solidFill>
                  <a:srgbClr val="2c2e3c"/>
                </a:solidFill>
                <a:latin typeface="Calibri"/>
                <a:ea typeface="Quicksand Bold"/>
              </a:rPr>
              <a:t>Client Presentation &amp; Report</a:t>
            </a:r>
            <a:endParaRPr b="0" lang="en-US" sz="2200" spc="-1" strike="noStrike">
              <a:latin typeface="Arial"/>
            </a:endParaRPr>
          </a:p>
          <a:p>
            <a:pPr>
              <a:lnSpc>
                <a:spcPct val="150000"/>
              </a:lnSpc>
            </a:pPr>
            <a:r>
              <a:rPr b="0" lang="en-US" sz="2200" spc="-1" strike="noStrike">
                <a:solidFill>
                  <a:srgbClr val="6a6e77"/>
                </a:solidFill>
                <a:latin typeface="Calibri"/>
                <a:ea typeface="Quicksand Regular"/>
              </a:rPr>
              <a:t>That brings us to today! We’re excited to finally share our work with you. The following presentation will run you through our progress to date.</a:t>
            </a:r>
            <a:endParaRPr b="0" lang="en-US" sz="2200" spc="-1" strike="noStrike">
              <a:latin typeface="Arial"/>
            </a:endParaRPr>
          </a:p>
        </p:txBody>
      </p:sp>
      <p:sp>
        <p:nvSpPr>
          <p:cNvPr id="545" name="CustomShape 7"/>
          <p:cNvSpPr/>
          <p:nvPr/>
        </p:nvSpPr>
        <p:spPr>
          <a:xfrm>
            <a:off x="9366840" y="9767880"/>
            <a:ext cx="1209600" cy="1396800"/>
          </a:xfrm>
          <a:custGeom>
            <a:avLst/>
            <a:gdLst/>
            <a:ahLst/>
            <a:rect l="l" t="t" r="r" b="b"/>
            <a:pathLst>
              <a:path w="21600" h="21600">
                <a:moveTo>
                  <a:pt x="10800" y="0"/>
                </a:moveTo>
                <a:lnTo>
                  <a:pt x="21600" y="5400"/>
                </a:lnTo>
                <a:lnTo>
                  <a:pt x="21600" y="16200"/>
                </a:lnTo>
                <a:lnTo>
                  <a:pt x="10800" y="21600"/>
                </a:lnTo>
                <a:lnTo>
                  <a:pt x="0" y="16200"/>
                </a:lnTo>
                <a:lnTo>
                  <a:pt x="0" y="5400"/>
                </a:lnTo>
                <a:close/>
              </a:path>
            </a:pathLst>
          </a:custGeom>
          <a:noFill/>
          <a:ln w="25560">
            <a:solidFill>
              <a:srgbClr val="c8cbd1"/>
            </a:solidFill>
            <a:miter/>
          </a:ln>
        </p:spPr>
        <p:style>
          <a:lnRef idx="0"/>
          <a:fillRef idx="0"/>
          <a:effectRef idx="0"/>
          <a:fontRef idx="minor"/>
        </p:style>
      </p:sp>
      <p:sp>
        <p:nvSpPr>
          <p:cNvPr id="546" name="CustomShape 8"/>
          <p:cNvSpPr/>
          <p:nvPr/>
        </p:nvSpPr>
        <p:spPr>
          <a:xfrm>
            <a:off x="9815760" y="10180800"/>
            <a:ext cx="311400" cy="571320"/>
          </a:xfrm>
          <a:custGeom>
            <a:avLst/>
            <a:gdLst/>
            <a:ahLst/>
            <a:rect l="l" t="t" r="r" b="b"/>
            <a:pathLst>
              <a:path w="21600" h="2160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solidFill>
            <a:srgbClr val="6a6e77"/>
          </a:solidFill>
          <a:ln w="12600">
            <a:noFill/>
          </a:ln>
        </p:spPr>
        <p:style>
          <a:lnRef idx="0"/>
          <a:fillRef idx="0"/>
          <a:effectRef idx="0"/>
          <a:fontRef idx="minor"/>
        </p:style>
      </p:sp>
      <p:sp>
        <p:nvSpPr>
          <p:cNvPr id="547" name="CustomShape 9"/>
          <p:cNvSpPr/>
          <p:nvPr/>
        </p:nvSpPr>
        <p:spPr>
          <a:xfrm>
            <a:off x="1542600" y="2539080"/>
            <a:ext cx="5545440" cy="213300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7000" spc="-1" strike="noStrike">
                <a:solidFill>
                  <a:srgbClr val="2c2e3c"/>
                </a:solidFill>
                <a:latin typeface="Aharoni"/>
                <a:ea typeface="Quicksand Bold"/>
              </a:rPr>
              <a:t>Our Journey </a:t>
            </a:r>
            <a:endParaRPr b="0" lang="en-US" sz="7000" spc="-1" strike="noStrike">
              <a:latin typeface="Arial"/>
            </a:endParaRPr>
          </a:p>
          <a:p>
            <a:pPr>
              <a:lnSpc>
                <a:spcPct val="100000"/>
              </a:lnSpc>
            </a:pPr>
            <a:r>
              <a:rPr b="0" lang="en-US" sz="7000" spc="-1" strike="noStrike">
                <a:solidFill>
                  <a:srgbClr val="2c2e3c"/>
                </a:solidFill>
                <a:latin typeface="Aharoni"/>
                <a:ea typeface="Quicksand Bold"/>
              </a:rPr>
              <a:t>So Far</a:t>
            </a:r>
            <a:endParaRPr b="0" lang="en-US" sz="7000" spc="-1" strike="noStrike">
              <a:latin typeface="Arial"/>
            </a:endParaRPr>
          </a:p>
        </p:txBody>
      </p:sp>
      <p:sp>
        <p:nvSpPr>
          <p:cNvPr id="548" name="CustomShape 10"/>
          <p:cNvSpPr/>
          <p:nvPr/>
        </p:nvSpPr>
        <p:spPr>
          <a:xfrm>
            <a:off x="1519920" y="6044400"/>
            <a:ext cx="6855120" cy="219420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400" spc="-1" strike="noStrike">
                <a:solidFill>
                  <a:srgbClr val="6a6e77"/>
                </a:solidFill>
                <a:latin typeface="Calibri"/>
                <a:ea typeface="Quicksand Regular"/>
              </a:rPr>
              <a:t>Over the past three months, our team at the USQ Learning Emporium has worked tirelessly to create an exceptional final product. This is only the beginning of our journey that we hope to continue with you.</a:t>
            </a:r>
            <a:endParaRPr b="0" lang="en-US" sz="2400" spc="-1" strike="noStrike">
              <a:latin typeface="Arial"/>
            </a:endParaRPr>
          </a:p>
        </p:txBody>
      </p:sp>
      <p:sp>
        <p:nvSpPr>
          <p:cNvPr id="549" name="CustomShape 11"/>
          <p:cNvSpPr/>
          <p:nvPr/>
        </p:nvSpPr>
        <p:spPr>
          <a:xfrm>
            <a:off x="1528200" y="10337400"/>
            <a:ext cx="1096920" cy="79236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3000" spc="-1" strike="noStrike">
                <a:solidFill>
                  <a:srgbClr val="2c2e3c"/>
                </a:solidFill>
                <a:latin typeface="Calibri"/>
                <a:ea typeface="Quicksand Bold"/>
              </a:rPr>
              <a:t>100%</a:t>
            </a:r>
            <a:endParaRPr b="0" lang="en-US" sz="3000" spc="-1" strike="noStrike">
              <a:latin typeface="Arial"/>
            </a:endParaRPr>
          </a:p>
          <a:p>
            <a:pPr>
              <a:lnSpc>
                <a:spcPct val="100000"/>
              </a:lnSpc>
            </a:pPr>
            <a:r>
              <a:rPr b="0" lang="en-US" sz="2200" spc="-1" strike="noStrike">
                <a:solidFill>
                  <a:srgbClr val="6a6e77"/>
                </a:solidFill>
                <a:latin typeface="Calibri"/>
                <a:ea typeface="Quicksand Regular"/>
              </a:rPr>
              <a:t>Complete</a:t>
            </a:r>
            <a:endParaRPr b="0" lang="en-US" sz="2200" spc="-1" strike="noStrike">
              <a:latin typeface="Arial"/>
            </a:endParaRPr>
          </a:p>
        </p:txBody>
      </p:sp>
      <p:sp>
        <p:nvSpPr>
          <p:cNvPr id="550" name="CustomShape 12"/>
          <p:cNvSpPr/>
          <p:nvPr/>
        </p:nvSpPr>
        <p:spPr>
          <a:xfrm>
            <a:off x="3895200" y="10337400"/>
            <a:ext cx="2465280" cy="79236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3000" spc="-1" strike="noStrike">
                <a:solidFill>
                  <a:srgbClr val="2c2e3c"/>
                </a:solidFill>
                <a:latin typeface="Calibri"/>
                <a:ea typeface="Quicksand Bold"/>
              </a:rPr>
              <a:t>100%</a:t>
            </a:r>
            <a:endParaRPr b="0" lang="en-US" sz="3000" spc="-1" strike="noStrike">
              <a:latin typeface="Arial"/>
            </a:endParaRPr>
          </a:p>
          <a:p>
            <a:pPr>
              <a:lnSpc>
                <a:spcPct val="100000"/>
              </a:lnSpc>
            </a:pPr>
            <a:r>
              <a:rPr b="0" lang="en-US" sz="2200" spc="-1" strike="noStrike">
                <a:solidFill>
                  <a:srgbClr val="6a6e77"/>
                </a:solidFill>
                <a:latin typeface="Calibri"/>
                <a:ea typeface="Quicksand Regular"/>
              </a:rPr>
              <a:t>Customer Satisfaction</a:t>
            </a:r>
            <a:endParaRPr b="0" lang="en-US" sz="2200" spc="-1" strike="noStrike">
              <a:latin typeface="Arial"/>
            </a:endParaRPr>
          </a:p>
        </p:txBody>
      </p:sp>
      <p:sp>
        <p:nvSpPr>
          <p:cNvPr id="551" name="Line 13"/>
          <p:cNvSpPr/>
          <p:nvPr/>
        </p:nvSpPr>
        <p:spPr>
          <a:xfrm>
            <a:off x="9971640" y="3984840"/>
            <a:ext cx="360" cy="2178360"/>
          </a:xfrm>
          <a:prstGeom prst="line">
            <a:avLst/>
          </a:prstGeom>
          <a:ln w="25560">
            <a:solidFill>
              <a:srgbClr val="c8cbd1"/>
            </a:solidFill>
            <a:miter/>
          </a:ln>
        </p:spPr>
        <p:style>
          <a:lnRef idx="0"/>
          <a:fillRef idx="0"/>
          <a:effectRef idx="0"/>
          <a:fontRef idx="minor"/>
        </p:style>
      </p:sp>
      <p:sp>
        <p:nvSpPr>
          <p:cNvPr id="552" name="Line 14"/>
          <p:cNvSpPr/>
          <p:nvPr/>
        </p:nvSpPr>
        <p:spPr>
          <a:xfrm>
            <a:off x="9971640" y="7589520"/>
            <a:ext cx="360" cy="2149200"/>
          </a:xfrm>
          <a:prstGeom prst="line">
            <a:avLst/>
          </a:prstGeom>
          <a:ln w="25560">
            <a:solidFill>
              <a:srgbClr val="c8cbd1"/>
            </a:solidFill>
            <a:miter/>
          </a:ln>
        </p:spPr>
        <p:style>
          <a:lnRef idx="0"/>
          <a:fillRef idx="0"/>
          <a:effectRef idx="0"/>
          <a:fontRef idx="minor"/>
        </p:style>
      </p:sp>
      <p:sp>
        <p:nvSpPr>
          <p:cNvPr id="553" name="CustomShape 15"/>
          <p:cNvSpPr/>
          <p:nvPr/>
        </p:nvSpPr>
        <p:spPr>
          <a:xfrm>
            <a:off x="814680" y="665280"/>
            <a:ext cx="3888000" cy="1079640"/>
          </a:xfrm>
          <a:prstGeom prst="rect">
            <a:avLst/>
          </a:prstGeom>
          <a:solidFill>
            <a:srgbClr val="f7f9ff"/>
          </a:solidFill>
          <a:ln w="12600">
            <a:noFill/>
          </a:ln>
        </p:spPr>
        <p:style>
          <a:lnRef idx="0"/>
          <a:fillRef idx="0"/>
          <a:effectRef idx="0"/>
          <a:fontRef idx="minor"/>
        </p:style>
      </p:sp>
      <p:grpSp>
        <p:nvGrpSpPr>
          <p:cNvPr id="554" name="Group 16"/>
          <p:cNvGrpSpPr/>
          <p:nvPr/>
        </p:nvGrpSpPr>
        <p:grpSpPr>
          <a:xfrm>
            <a:off x="9379440" y="6181920"/>
            <a:ext cx="1209600" cy="1396800"/>
            <a:chOff x="9379440" y="6181920"/>
            <a:chExt cx="1209600" cy="1396800"/>
          </a:xfrm>
        </p:grpSpPr>
        <p:sp>
          <p:nvSpPr>
            <p:cNvPr id="555" name="CustomShape 17"/>
            <p:cNvSpPr/>
            <p:nvPr/>
          </p:nvSpPr>
          <p:spPr>
            <a:xfrm>
              <a:off x="9379440" y="6181920"/>
              <a:ext cx="1209600" cy="1396800"/>
            </a:xfrm>
            <a:custGeom>
              <a:avLst/>
              <a:gdLst/>
              <a:ahLst/>
              <a:rect l="l" t="t" r="r" b="b"/>
              <a:pathLst>
                <a:path w="21600" h="21600">
                  <a:moveTo>
                    <a:pt x="10800" y="0"/>
                  </a:moveTo>
                  <a:lnTo>
                    <a:pt x="21600" y="5400"/>
                  </a:lnTo>
                  <a:lnTo>
                    <a:pt x="21600" y="16200"/>
                  </a:lnTo>
                  <a:lnTo>
                    <a:pt x="10800" y="21600"/>
                  </a:lnTo>
                  <a:lnTo>
                    <a:pt x="0" y="16200"/>
                  </a:lnTo>
                  <a:lnTo>
                    <a:pt x="0" y="5400"/>
                  </a:lnTo>
                  <a:close/>
                </a:path>
              </a:pathLst>
            </a:custGeom>
            <a:solidFill>
              <a:srgbClr val="d0b082"/>
            </a:solidFill>
            <a:ln w="25560">
              <a:solidFill>
                <a:srgbClr val="d0b082"/>
              </a:solidFill>
              <a:miter/>
            </a:ln>
          </p:spPr>
          <p:style>
            <a:lnRef idx="0"/>
            <a:fillRef idx="0"/>
            <a:effectRef idx="0"/>
            <a:fontRef idx="minor"/>
          </p:style>
        </p:sp>
        <p:sp>
          <p:nvSpPr>
            <p:cNvPr id="556" name="CustomShape 18"/>
            <p:cNvSpPr/>
            <p:nvPr/>
          </p:nvSpPr>
          <p:spPr>
            <a:xfrm>
              <a:off x="9638280" y="6499440"/>
              <a:ext cx="692280" cy="761760"/>
            </a:xfrm>
            <a:custGeom>
              <a:avLst/>
              <a:gdLst/>
              <a:ahLst/>
              <a:rect l="l" t="t" r="r" b="b"/>
              <a:pathLst>
                <a:path w="21600" h="2160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f7f9ff"/>
            </a:solidFill>
            <a:ln w="12600">
              <a:noFill/>
            </a:ln>
          </p:spPr>
          <p:style>
            <a:lnRef idx="0"/>
            <a:fillRef idx="0"/>
            <a:effectRef idx="0"/>
            <a:fontRef idx="minor"/>
          </p:style>
        </p:sp>
      </p:grpSp>
    </p:spTree>
  </p:cSld>
  <mc:AlternateContent>
    <mc:Choice Requires="p14">
      <p:transition spd="slow" p14:dur="2000"/>
    </mc:Choice>
    <mc:Fallback>
      <p:transition spd="slow"/>
    </mc:Fallback>
  </mc:AlternateContent>
  <p:timing>
    <p:tnLst>
      <p:par>
        <p:cTn id="28" dur="indefinite" restart="never" nodeType="tmRoot">
          <p:childTnLst>
            <p:seq>
              <p:cTn id="29" dur="indefinite" nodeType="mainSeq">
                <p:childTnLst>
                  <p:par>
                    <p:cTn id="30" fill="hold">
                      <p:stCondLst>
                        <p:cond delay="0"/>
                      </p:stCondLst>
                      <p:childTnLst>
                        <p:par>
                          <p:cTn id="31" fill="hold">
                            <p:stCondLst>
                              <p:cond delay="0"/>
                            </p:stCondLst>
                            <p:childTnLst>
                              <p:par>
                                <p:cTn id="32" nodeType="afterEffect" fill="hold" presetClass="entr" presetID="23" presetSubtype="16">
                                  <p:stCondLst>
                                    <p:cond delay="0"/>
                                  </p:stCondLst>
                                  <p:childTnLst>
                                    <p:set>
                                      <p:cBhvr>
                                        <p:cTn id="33" fill="hold"/>
                                        <p:tgtEl>
                                          <p:spTgt spid="549"/>
                                        </p:tgtEl>
                                        <p:attrNameLst>
                                          <p:attrName>style.visibility</p:attrName>
                                        </p:attrNameLst>
                                      </p:cBhvr>
                                      <p:to>
                                        <p:strVal val="visible"/>
                                      </p:to>
                                    </p:set>
                                    <p:anim calcmode="lin" valueType="num">
                                      <p:cBhvr additive="repl">
                                        <p:cTn id="34" dur="250" fill="hold"/>
                                        <p:tgtEl>
                                          <p:spTgt spid="549"/>
                                        </p:tgtEl>
                                        <p:attrNameLst>
                                          <p:attrName>ppt_w</p:attrName>
                                        </p:attrNameLst>
                                      </p:cBhvr>
                                      <p:tavLst>
                                        <p:tav tm="0">
                                          <p:val>
                                            <p:fltVal val="0"/>
                                          </p:val>
                                        </p:tav>
                                        <p:tav tm="100000">
                                          <p:val>
                                            <p:strVal val="#ppt_w"/>
                                          </p:val>
                                        </p:tav>
                                      </p:tavLst>
                                    </p:anim>
                                    <p:anim calcmode="lin" valueType="num">
                                      <p:cBhvr additive="repl">
                                        <p:cTn id="35" dur="250" fill="hold"/>
                                        <p:tgtEl>
                                          <p:spTgt spid="549"/>
                                        </p:tgtEl>
                                        <p:attrNameLst>
                                          <p:attrName>ppt_h</p:attrName>
                                        </p:attrNameLst>
                                      </p:cBhvr>
                                      <p:tavLst>
                                        <p:tav tm="0">
                                          <p:val>
                                            <p:fltVal val="0"/>
                                          </p:val>
                                        </p:tav>
                                        <p:tav tm="100000">
                                          <p:val>
                                            <p:strVal val="#ppt_h"/>
                                          </p:val>
                                        </p:tav>
                                      </p:tavLst>
                                    </p:anim>
                                  </p:childTnLst>
                                </p:cTn>
                              </p:par>
                            </p:childTnLst>
                          </p:cTn>
                        </p:par>
                        <p:par>
                          <p:cTn id="36" fill="hold">
                            <p:stCondLst>
                              <p:cond delay="250"/>
                            </p:stCondLst>
                            <p:childTnLst>
                              <p:par>
                                <p:cTn id="37" nodeType="afterEffect" fill="hold" presetClass="entr" presetID="23" presetSubtype="16">
                                  <p:stCondLst>
                                    <p:cond delay="0"/>
                                  </p:stCondLst>
                                  <p:childTnLst>
                                    <p:set>
                                      <p:cBhvr>
                                        <p:cTn id="38" fill="hold"/>
                                        <p:tgtEl>
                                          <p:spTgt spid="550"/>
                                        </p:tgtEl>
                                        <p:attrNameLst>
                                          <p:attrName>style.visibility</p:attrName>
                                        </p:attrNameLst>
                                      </p:cBhvr>
                                      <p:to>
                                        <p:strVal val="visible"/>
                                      </p:to>
                                    </p:set>
                                    <p:anim calcmode="lin" valueType="num">
                                      <p:cBhvr additive="repl">
                                        <p:cTn id="39" dur="250" fill="hold"/>
                                        <p:tgtEl>
                                          <p:spTgt spid="550"/>
                                        </p:tgtEl>
                                        <p:attrNameLst>
                                          <p:attrName>ppt_w</p:attrName>
                                        </p:attrNameLst>
                                      </p:cBhvr>
                                      <p:tavLst>
                                        <p:tav tm="0">
                                          <p:val>
                                            <p:fltVal val="0"/>
                                          </p:val>
                                        </p:tav>
                                        <p:tav tm="100000">
                                          <p:val>
                                            <p:strVal val="#ppt_w"/>
                                          </p:val>
                                        </p:tav>
                                      </p:tavLst>
                                    </p:anim>
                                    <p:anim calcmode="lin" valueType="num">
                                      <p:cBhvr additive="repl">
                                        <p:cTn id="40" dur="250" fill="hold"/>
                                        <p:tgtEl>
                                          <p:spTgt spid="550"/>
                                        </p:tgtEl>
                                        <p:attrNameLst>
                                          <p:attrName>ppt_h</p:attrName>
                                        </p:attrNameLst>
                                      </p:cBhvr>
                                      <p:tavLst>
                                        <p:tav tm="0">
                                          <p:val>
                                            <p:fltVal val="0"/>
                                          </p:val>
                                        </p:tav>
                                        <p:tav tm="100000">
                                          <p:val>
                                            <p:strVal val="#ppt_h"/>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7" name="Picture Placeholder 3" descr=""/>
          <p:cNvPicPr/>
          <p:nvPr/>
        </p:nvPicPr>
        <p:blipFill>
          <a:blip r:embed="rId1"/>
          <a:srcRect l="0" t="34840" r="0" b="2997"/>
          <a:stretch/>
        </p:blipFill>
        <p:spPr>
          <a:xfrm>
            <a:off x="12428640" y="2548080"/>
            <a:ext cx="11955240" cy="11167560"/>
          </a:xfrm>
          <a:prstGeom prst="rect">
            <a:avLst/>
          </a:prstGeom>
          <a:ln w="12600">
            <a:solidFill>
              <a:srgbClr val="9aa2ac"/>
            </a:solidFill>
            <a:miter/>
          </a:ln>
        </p:spPr>
      </p:pic>
      <p:sp>
        <p:nvSpPr>
          <p:cNvPr id="558" name="TextShape 1"/>
          <p:cNvSpPr txBox="1"/>
          <p:nvPr/>
        </p:nvSpPr>
        <p:spPr>
          <a:xfrm>
            <a:off x="22523760" y="12703320"/>
            <a:ext cx="325080" cy="355320"/>
          </a:xfrm>
          <a:prstGeom prst="rect">
            <a:avLst/>
          </a:prstGeom>
          <a:noFill/>
          <a:ln>
            <a:noFill/>
          </a:ln>
        </p:spPr>
        <p:txBody>
          <a:bodyPr lIns="0" rIns="0" tIns="0" bIns="0">
            <a:noAutofit/>
          </a:bodyPr>
          <a:p>
            <a:pPr algn="r">
              <a:lnSpc>
                <a:spcPct val="100000"/>
              </a:lnSpc>
            </a:pPr>
            <a:fld id="{B0A08E77-8CCE-4D46-B522-9010190F34BF}" type="slidenum">
              <a:rPr b="1" lang="en-US" sz="2200" spc="-1" strike="noStrike">
                <a:solidFill>
                  <a:srgbClr val="2c2e3c"/>
                </a:solidFill>
                <a:latin typeface="Quicksand Bold"/>
                <a:ea typeface="Quicksand Bold"/>
              </a:rPr>
              <a:t>1</a:t>
            </a:fld>
            <a:endParaRPr b="0" lang="en-US" sz="2200" spc="-1" strike="noStrike">
              <a:latin typeface="Times New Roman"/>
            </a:endParaRPr>
          </a:p>
        </p:txBody>
      </p:sp>
      <p:sp>
        <p:nvSpPr>
          <p:cNvPr id="559" name="CustomShape 2"/>
          <p:cNvSpPr/>
          <p:nvPr/>
        </p:nvSpPr>
        <p:spPr>
          <a:xfrm>
            <a:off x="1135800" y="2539080"/>
            <a:ext cx="10711800" cy="106668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7000" spc="-1" strike="noStrike">
                <a:solidFill>
                  <a:srgbClr val="2c2e3c"/>
                </a:solidFill>
                <a:latin typeface="Aharoni"/>
                <a:ea typeface="Quicksand Bold"/>
              </a:rPr>
              <a:t>Back-End Development.</a:t>
            </a:r>
            <a:endParaRPr b="0" lang="en-US" sz="7000" spc="-1" strike="noStrike">
              <a:latin typeface="Arial"/>
            </a:endParaRPr>
          </a:p>
        </p:txBody>
      </p:sp>
      <p:sp>
        <p:nvSpPr>
          <p:cNvPr id="560" name="CustomShape 3"/>
          <p:cNvSpPr/>
          <p:nvPr/>
        </p:nvSpPr>
        <p:spPr>
          <a:xfrm>
            <a:off x="814680" y="665280"/>
            <a:ext cx="3888000" cy="1079640"/>
          </a:xfrm>
          <a:prstGeom prst="rect">
            <a:avLst/>
          </a:prstGeom>
          <a:solidFill>
            <a:srgbClr val="f7f9ff"/>
          </a:solidFill>
          <a:ln w="12600">
            <a:noFill/>
          </a:ln>
        </p:spPr>
        <p:style>
          <a:lnRef idx="0"/>
          <a:fillRef idx="0"/>
          <a:effectRef idx="0"/>
          <a:fontRef idx="minor"/>
        </p:style>
      </p:sp>
      <p:grpSp>
        <p:nvGrpSpPr>
          <p:cNvPr id="561" name="Group 4"/>
          <p:cNvGrpSpPr/>
          <p:nvPr/>
        </p:nvGrpSpPr>
        <p:grpSpPr>
          <a:xfrm>
            <a:off x="2039040" y="5706000"/>
            <a:ext cx="8580240" cy="4896360"/>
            <a:chOff x="2039040" y="5706000"/>
            <a:chExt cx="8580240" cy="4896360"/>
          </a:xfrm>
        </p:grpSpPr>
        <p:sp>
          <p:nvSpPr>
            <p:cNvPr id="562" name="CustomShape 5"/>
            <p:cNvSpPr/>
            <p:nvPr/>
          </p:nvSpPr>
          <p:spPr>
            <a:xfrm>
              <a:off x="2561040" y="6640560"/>
              <a:ext cx="7536240" cy="2968560"/>
            </a:xfrm>
            <a:prstGeom prst="rect">
              <a:avLst/>
            </a:prstGeom>
            <a:noFill/>
            <a:ln w="12600">
              <a:noFill/>
            </a:ln>
          </p:spPr>
          <p:style>
            <a:lnRef idx="0"/>
            <a:fillRef idx="0"/>
            <a:effectRef idx="0"/>
            <a:fontRef idx="minor"/>
          </p:style>
          <p:txBody>
            <a:bodyPr lIns="0" rIns="0" tIns="0" bIns="0">
              <a:spAutoFit/>
            </a:bodyPr>
            <a:p>
              <a:pPr algn="ctr">
                <a:lnSpc>
                  <a:spcPct val="150000"/>
                </a:lnSpc>
              </a:pPr>
              <a:r>
                <a:rPr b="0" lang="en-US" sz="3000" spc="-1" strike="noStrike">
                  <a:solidFill>
                    <a:srgbClr val="2c2e3c"/>
                  </a:solidFill>
                  <a:latin typeface="Aharoni"/>
                  <a:ea typeface="Quicksand Bold"/>
                </a:rPr>
                <a:t>Task Number One</a:t>
              </a:r>
              <a:endParaRPr b="0" lang="en-US" sz="3000" spc="-1" strike="noStrike">
                <a:latin typeface="Arial"/>
              </a:endParaRPr>
            </a:p>
            <a:p>
              <a:pPr algn="ctr">
                <a:lnSpc>
                  <a:spcPct val="150000"/>
                </a:lnSpc>
              </a:pPr>
              <a:endParaRPr b="0" lang="en-US" sz="3000" spc="-1" strike="noStrike">
                <a:latin typeface="Arial"/>
              </a:endParaRPr>
            </a:p>
            <a:p>
              <a:pPr algn="ctr">
                <a:lnSpc>
                  <a:spcPct val="150000"/>
                </a:lnSpc>
              </a:pPr>
              <a:r>
                <a:rPr b="0" lang="en-US" sz="2200" spc="-1" strike="noStrike">
                  <a:solidFill>
                    <a:srgbClr val="6a6e77"/>
                  </a:solidFill>
                  <a:latin typeface="Calibri"/>
                  <a:ea typeface="Quicksand Regular"/>
                </a:rPr>
                <a:t>Develop a CLI script that takes a directory path as input, and returns (on STDOUT) a CSV-formatted text having one line per file in the directory, and listing all metadata attributes and values extracted from that file.</a:t>
              </a:r>
              <a:endParaRPr b="0" lang="en-US" sz="2200" spc="-1" strike="noStrike">
                <a:latin typeface="Arial"/>
              </a:endParaRPr>
            </a:p>
          </p:txBody>
        </p:sp>
        <p:sp>
          <p:nvSpPr>
            <p:cNvPr id="563" name="CustomShape 6"/>
            <p:cNvSpPr/>
            <p:nvPr/>
          </p:nvSpPr>
          <p:spPr>
            <a:xfrm>
              <a:off x="2039040" y="5706000"/>
              <a:ext cx="8580240" cy="4896360"/>
            </a:xfrm>
            <a:prstGeom prst="roundRect">
              <a:avLst>
                <a:gd name="adj" fmla="val 2092"/>
              </a:avLst>
            </a:prstGeom>
            <a:noFill/>
            <a:ln w="38160">
              <a:solidFill>
                <a:srgbClr val="d0b082"/>
              </a:solidFill>
              <a:miter/>
            </a:ln>
          </p:spPr>
          <p:style>
            <a:lnRef idx="0"/>
            <a:fillRef idx="0"/>
            <a:effectRef idx="0"/>
            <a:fontRef idx="minor"/>
          </p:style>
        </p:sp>
      </p:grpSp>
    </p:spTree>
  </p:cSld>
  <mc:AlternateContent>
    <mc:Choice Requires="p14">
      <p:transition spd="slow" p14:dur="2000"/>
    </mc:Choice>
    <mc:Fallback>
      <p:transition spd="slow"/>
    </mc:Fallback>
  </mc:AlternateContent>
  <p:timing>
    <p:tnLst>
      <p:par>
        <p:cTn id="41" dur="indefinite" restart="never" nodeType="tmRoot">
          <p:childTnLst>
            <p:seq>
              <p:cTn id="42" dur="indefinite" nodeType="mainSeq">
                <p:childTnLst>
                  <p:par>
                    <p:cTn id="43" fill="hold">
                      <p:stCondLst>
                        <p:cond delay="indefinite"/>
                      </p:stCondLst>
                      <p:childTnLst>
                        <p:par>
                          <p:cTn id="44" fill="hold">
                            <p:stCondLst>
                              <p:cond delay="0"/>
                            </p:stCondLst>
                            <p:childTnLst>
                              <p:par>
                                <p:cTn id="45" nodeType="clickEffect" fill="hold" presetClass="entr" presetID="23" presetSubtype="16">
                                  <p:stCondLst>
                                    <p:cond delay="0"/>
                                  </p:stCondLst>
                                  <p:childTnLst>
                                    <p:set>
                                      <p:cBhvr>
                                        <p:cTn id="46" fill="hold"/>
                                        <p:tgtEl>
                                          <p:spTgt spid="561"/>
                                        </p:tgtEl>
                                        <p:attrNameLst>
                                          <p:attrName>style.visibility</p:attrName>
                                        </p:attrNameLst>
                                      </p:cBhvr>
                                      <p:to>
                                        <p:strVal val="visible"/>
                                      </p:to>
                                    </p:set>
                                    <p:anim calcmode="lin" valueType="num">
                                      <p:cBhvr additive="repl">
                                        <p:cTn id="47" dur="500" fill="hold"/>
                                        <p:tgtEl>
                                          <p:spTgt spid="561"/>
                                        </p:tgtEl>
                                        <p:attrNameLst>
                                          <p:attrName>ppt_w</p:attrName>
                                        </p:attrNameLst>
                                      </p:cBhvr>
                                      <p:tavLst>
                                        <p:tav tm="0">
                                          <p:val>
                                            <p:fltVal val="0"/>
                                          </p:val>
                                        </p:tav>
                                        <p:tav tm="100000">
                                          <p:val>
                                            <p:strVal val="#ppt_w"/>
                                          </p:val>
                                        </p:tav>
                                      </p:tavLst>
                                    </p:anim>
                                    <p:anim calcmode="lin" valueType="num">
                                      <p:cBhvr additive="repl">
                                        <p:cTn id="48" dur="500" fill="hold"/>
                                        <p:tgtEl>
                                          <p:spTgt spid="561"/>
                                        </p:tgtEl>
                                        <p:attrNameLst>
                                          <p:attrName>ppt_h</p:attrName>
                                        </p:attrNameLst>
                                      </p:cBhvr>
                                      <p:tavLst>
                                        <p:tav tm="0">
                                          <p:val>
                                            <p:fltVal val="0"/>
                                          </p:val>
                                        </p:tav>
                                        <p:tav tm="100000">
                                          <p:val>
                                            <p:strVal val="#ppt_h"/>
                                          </p:val>
                                        </p:tav>
                                      </p:tavLst>
                                    </p:anim>
                                  </p:childTnLst>
                                </p:cTn>
                              </p:par>
                              <p:par>
                                <p:cTn id="49" nodeType="withEffect" fill="hold" presetClass="emph" presetID="26">
                                  <p:stCondLst>
                                    <p:cond delay="400"/>
                                  </p:stCondLst>
                                  <p:childTnLst>
                                    <p:animEffect filter="fade" transition="out">
                                      <p:cBhvr additive="repl">
                                        <p:cTn id="50" dur="500"/>
                                        <p:tgtEl>
                                          <p:spTgt spid="561"/>
                                        </p:tgtEl>
                                      </p:cBhvr>
                                    </p:animEffect>
                                  </p:childTnLst>
                                </p:cTn>
                              </p:par>
                              <p:par>
                                <p:cTn id="51" nodeType="withEffect" fill="hold" presetClass="entr" presetID="10">
                                  <p:stCondLst>
                                    <p:cond delay="0"/>
                                  </p:stCondLst>
                                  <p:childTnLst>
                                    <p:set>
                                      <p:cBhvr>
                                        <p:cTn id="52" dur="1" fill="hold">
                                          <p:stCondLst>
                                            <p:cond delay="0"/>
                                          </p:stCondLst>
                                        </p:cTn>
                                        <p:tgtEl>
                                          <p:spTgt spid="561"/>
                                        </p:tgtEl>
                                        <p:attrNameLst>
                                          <p:attrName>style.visibility</p:attrName>
                                        </p:attrNameLst>
                                      </p:cBhvr>
                                      <p:to>
                                        <p:strVal val="visible"/>
                                      </p:to>
                                    </p:set>
                                    <p:animEffect filter="fade" transition="in">
                                      <p:cBhvr additive="repl">
                                        <p:cTn id="53" dur="300"/>
                                        <p:tgtEl>
                                          <p:spTgt spid="5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4" name="Picture Placeholder 6" descr=""/>
          <p:cNvPicPr/>
          <p:nvPr/>
        </p:nvPicPr>
        <p:blipFill>
          <a:blip r:embed="rId1"/>
          <a:srcRect l="0" t="18865" r="0" b="18865"/>
          <a:stretch/>
        </p:blipFill>
        <p:spPr>
          <a:xfrm flipH="1">
            <a:off x="-26640" y="2548080"/>
            <a:ext cx="11955240" cy="11167560"/>
          </a:xfrm>
          <a:prstGeom prst="rect">
            <a:avLst/>
          </a:prstGeom>
          <a:ln w="12600">
            <a:solidFill>
              <a:srgbClr val="9aa2ac"/>
            </a:solidFill>
            <a:miter/>
          </a:ln>
        </p:spPr>
      </p:pic>
      <p:sp>
        <p:nvSpPr>
          <p:cNvPr id="565" name="TextShape 1"/>
          <p:cNvSpPr txBox="1"/>
          <p:nvPr/>
        </p:nvSpPr>
        <p:spPr>
          <a:xfrm>
            <a:off x="22523760" y="12703320"/>
            <a:ext cx="325080" cy="355320"/>
          </a:xfrm>
          <a:prstGeom prst="rect">
            <a:avLst/>
          </a:prstGeom>
          <a:noFill/>
          <a:ln>
            <a:noFill/>
          </a:ln>
        </p:spPr>
        <p:txBody>
          <a:bodyPr lIns="0" rIns="0" tIns="0" bIns="0">
            <a:noAutofit/>
          </a:bodyPr>
          <a:p>
            <a:pPr algn="r">
              <a:lnSpc>
                <a:spcPct val="100000"/>
              </a:lnSpc>
            </a:pPr>
            <a:fld id="{EFD536F5-0C9C-464B-ACDC-9D29CF31DB4E}" type="slidenum">
              <a:rPr b="1" lang="en-US" sz="2200" spc="-1" strike="noStrike">
                <a:solidFill>
                  <a:srgbClr val="2c2e3c"/>
                </a:solidFill>
                <a:latin typeface="Quicksand Bold"/>
                <a:ea typeface="Quicksand Bold"/>
              </a:rPr>
              <a:t>1</a:t>
            </a:fld>
            <a:endParaRPr b="0" lang="en-US" sz="2200" spc="-1" strike="noStrike">
              <a:latin typeface="Times New Roman"/>
            </a:endParaRPr>
          </a:p>
        </p:txBody>
      </p:sp>
      <p:sp>
        <p:nvSpPr>
          <p:cNvPr id="566" name="CustomShape 2"/>
          <p:cNvSpPr/>
          <p:nvPr/>
        </p:nvSpPr>
        <p:spPr>
          <a:xfrm>
            <a:off x="814680" y="665280"/>
            <a:ext cx="3888000" cy="1079640"/>
          </a:xfrm>
          <a:prstGeom prst="rect">
            <a:avLst/>
          </a:prstGeom>
          <a:solidFill>
            <a:srgbClr val="f7f9ff"/>
          </a:solidFill>
          <a:ln w="12600">
            <a:noFill/>
          </a:ln>
        </p:spPr>
        <p:style>
          <a:lnRef idx="0"/>
          <a:fillRef idx="0"/>
          <a:effectRef idx="0"/>
          <a:fontRef idx="minor"/>
        </p:style>
      </p:sp>
      <p:sp>
        <p:nvSpPr>
          <p:cNvPr id="567" name="CustomShape 3"/>
          <p:cNvSpPr/>
          <p:nvPr/>
        </p:nvSpPr>
        <p:spPr>
          <a:xfrm>
            <a:off x="12612600" y="2539080"/>
            <a:ext cx="10801800" cy="1066680"/>
          </a:xfrm>
          <a:prstGeom prst="rect">
            <a:avLst/>
          </a:prstGeom>
          <a:noFill/>
          <a:ln w="12600">
            <a:noFill/>
          </a:ln>
        </p:spPr>
        <p:style>
          <a:lnRef idx="0"/>
          <a:fillRef idx="0"/>
          <a:effectRef idx="0"/>
          <a:fontRef idx="minor"/>
        </p:style>
        <p:txBody>
          <a:bodyPr wrap="none" lIns="0" rIns="0" tIns="0" bIns="0">
            <a:spAutoFit/>
          </a:bodyPr>
          <a:p>
            <a:pPr>
              <a:lnSpc>
                <a:spcPct val="100000"/>
              </a:lnSpc>
            </a:pPr>
            <a:r>
              <a:rPr b="0" lang="en-US" sz="7000" spc="-1" strike="noStrike">
                <a:solidFill>
                  <a:srgbClr val="2c2e3c"/>
                </a:solidFill>
                <a:latin typeface="Aharoni"/>
                <a:ea typeface="Quicksand Bold"/>
              </a:rPr>
              <a:t>Front-End Development.</a:t>
            </a:r>
            <a:endParaRPr b="0" lang="en-US" sz="7000" spc="-1" strike="noStrike">
              <a:latin typeface="Arial"/>
            </a:endParaRPr>
          </a:p>
        </p:txBody>
      </p:sp>
      <p:grpSp>
        <p:nvGrpSpPr>
          <p:cNvPr id="568" name="Group 4"/>
          <p:cNvGrpSpPr/>
          <p:nvPr/>
        </p:nvGrpSpPr>
        <p:grpSpPr>
          <a:xfrm>
            <a:off x="13723200" y="5683680"/>
            <a:ext cx="8580240" cy="4896360"/>
            <a:chOff x="13723200" y="5683680"/>
            <a:chExt cx="8580240" cy="4896360"/>
          </a:xfrm>
        </p:grpSpPr>
        <p:sp>
          <p:nvSpPr>
            <p:cNvPr id="569" name="CustomShape 5"/>
            <p:cNvSpPr/>
            <p:nvPr/>
          </p:nvSpPr>
          <p:spPr>
            <a:xfrm>
              <a:off x="14245200" y="6618600"/>
              <a:ext cx="7536240" cy="2968560"/>
            </a:xfrm>
            <a:prstGeom prst="rect">
              <a:avLst/>
            </a:prstGeom>
            <a:noFill/>
            <a:ln w="12600">
              <a:noFill/>
            </a:ln>
          </p:spPr>
          <p:style>
            <a:lnRef idx="0"/>
            <a:fillRef idx="0"/>
            <a:effectRef idx="0"/>
            <a:fontRef idx="minor"/>
          </p:style>
          <p:txBody>
            <a:bodyPr lIns="0" rIns="0" tIns="0" bIns="0">
              <a:spAutoFit/>
            </a:bodyPr>
            <a:p>
              <a:pPr algn="ctr">
                <a:lnSpc>
                  <a:spcPct val="150000"/>
                </a:lnSpc>
              </a:pPr>
              <a:r>
                <a:rPr b="0" lang="en-US" sz="3000" spc="-1" strike="noStrike">
                  <a:solidFill>
                    <a:srgbClr val="2c2e3c"/>
                  </a:solidFill>
                  <a:latin typeface="Aharoni"/>
                  <a:ea typeface="Quicksand Bold"/>
                </a:rPr>
                <a:t>Task Number Two</a:t>
              </a:r>
              <a:endParaRPr b="0" lang="en-US" sz="3000" spc="-1" strike="noStrike">
                <a:latin typeface="Arial"/>
              </a:endParaRPr>
            </a:p>
            <a:p>
              <a:pPr algn="ctr">
                <a:lnSpc>
                  <a:spcPct val="150000"/>
                </a:lnSpc>
              </a:pPr>
              <a:endParaRPr b="0" lang="en-US" sz="3000" spc="-1" strike="noStrike">
                <a:latin typeface="Arial"/>
              </a:endParaRPr>
            </a:p>
            <a:p>
              <a:pPr algn="ctr">
                <a:lnSpc>
                  <a:spcPct val="150000"/>
                </a:lnSpc>
              </a:pPr>
              <a:r>
                <a:rPr b="0" lang="en-US" sz="2200" spc="-1" strike="noStrike">
                  <a:solidFill>
                    <a:srgbClr val="6a6e77"/>
                  </a:solidFill>
                  <a:latin typeface="Calibri"/>
                  <a:ea typeface="Quicksand Regular"/>
                </a:rPr>
                <a:t>Develop a GUI that reads the CSV file (provided by the back-end script) and display a spreadsheet-like grid, where rows can be sorted and filtered on attribute values, files can be searched for on multiple criteria, and double-clicking a file-row opens it.</a:t>
              </a:r>
              <a:endParaRPr b="0" lang="en-US" sz="2200" spc="-1" strike="noStrike">
                <a:latin typeface="Arial"/>
              </a:endParaRPr>
            </a:p>
          </p:txBody>
        </p:sp>
        <p:sp>
          <p:nvSpPr>
            <p:cNvPr id="570" name="CustomShape 6"/>
            <p:cNvSpPr/>
            <p:nvPr/>
          </p:nvSpPr>
          <p:spPr>
            <a:xfrm>
              <a:off x="13723200" y="5683680"/>
              <a:ext cx="8580240" cy="4896360"/>
            </a:xfrm>
            <a:prstGeom prst="roundRect">
              <a:avLst>
                <a:gd name="adj" fmla="val 2092"/>
              </a:avLst>
            </a:prstGeom>
            <a:noFill/>
            <a:ln w="38160">
              <a:solidFill>
                <a:srgbClr val="d0b082"/>
              </a:solidFill>
              <a:miter/>
            </a:ln>
          </p:spPr>
          <p:style>
            <a:lnRef idx="0"/>
            <a:fillRef idx="0"/>
            <a:effectRef idx="0"/>
            <a:fontRef idx="minor"/>
          </p:style>
        </p:sp>
      </p:grpSp>
    </p:spTree>
  </p:cSld>
  <mc:AlternateContent>
    <mc:Choice Requires="p14">
      <p:transition spd="slow" p14:dur="2000"/>
    </mc:Choice>
    <mc:Fallback>
      <p:transition spd="slow"/>
    </mc:Fallback>
  </mc:AlternateContent>
  <p:timing>
    <p:tnLst>
      <p:par>
        <p:cTn id="54" dur="indefinite" restart="never" nodeType="tmRoot">
          <p:childTnLst>
            <p:seq>
              <p:cTn id="55" dur="indefinite" nodeType="mainSeq">
                <p:childTnLst>
                  <p:par>
                    <p:cTn id="56" fill="hold">
                      <p:stCondLst>
                        <p:cond delay="indefinite"/>
                      </p:stCondLst>
                      <p:childTnLst>
                        <p:par>
                          <p:cTn id="57" fill="hold">
                            <p:stCondLst>
                              <p:cond delay="0"/>
                            </p:stCondLst>
                            <p:childTnLst>
                              <p:par>
                                <p:cTn id="58" nodeType="clickEffect" fill="hold" presetClass="entr" presetID="23" presetSubtype="16">
                                  <p:stCondLst>
                                    <p:cond delay="0"/>
                                  </p:stCondLst>
                                  <p:childTnLst>
                                    <p:set>
                                      <p:cBhvr>
                                        <p:cTn id="59" fill="hold"/>
                                        <p:tgtEl>
                                          <p:spTgt spid="568"/>
                                        </p:tgtEl>
                                        <p:attrNameLst>
                                          <p:attrName>style.visibility</p:attrName>
                                        </p:attrNameLst>
                                      </p:cBhvr>
                                      <p:to>
                                        <p:strVal val="visible"/>
                                      </p:to>
                                    </p:set>
                                    <p:anim calcmode="lin" valueType="num">
                                      <p:cBhvr additive="repl">
                                        <p:cTn id="60" dur="500" fill="hold"/>
                                        <p:tgtEl>
                                          <p:spTgt spid="568"/>
                                        </p:tgtEl>
                                        <p:attrNameLst>
                                          <p:attrName>ppt_w</p:attrName>
                                        </p:attrNameLst>
                                      </p:cBhvr>
                                      <p:tavLst>
                                        <p:tav tm="0">
                                          <p:val>
                                            <p:fltVal val="0"/>
                                          </p:val>
                                        </p:tav>
                                        <p:tav tm="100000">
                                          <p:val>
                                            <p:strVal val="#ppt_w"/>
                                          </p:val>
                                        </p:tav>
                                      </p:tavLst>
                                    </p:anim>
                                    <p:anim calcmode="lin" valueType="num">
                                      <p:cBhvr additive="repl">
                                        <p:cTn id="61" dur="500" fill="hold"/>
                                        <p:tgtEl>
                                          <p:spTgt spid="568"/>
                                        </p:tgtEl>
                                        <p:attrNameLst>
                                          <p:attrName>ppt_h</p:attrName>
                                        </p:attrNameLst>
                                      </p:cBhvr>
                                      <p:tavLst>
                                        <p:tav tm="0">
                                          <p:val>
                                            <p:fltVal val="0"/>
                                          </p:val>
                                        </p:tav>
                                        <p:tav tm="100000">
                                          <p:val>
                                            <p:strVal val="#ppt_h"/>
                                          </p:val>
                                        </p:tav>
                                      </p:tavLst>
                                    </p:anim>
                                  </p:childTnLst>
                                </p:cTn>
                              </p:par>
                              <p:par>
                                <p:cTn id="62" nodeType="withEffect" fill="hold" presetClass="emph" presetID="26">
                                  <p:stCondLst>
                                    <p:cond delay="400"/>
                                  </p:stCondLst>
                                  <p:childTnLst>
                                    <p:animEffect filter="fade" transition="out">
                                      <p:cBhvr additive="repl">
                                        <p:cTn id="63" dur="500"/>
                                        <p:tgtEl>
                                          <p:spTgt spid="568"/>
                                        </p:tgtEl>
                                      </p:cBhvr>
                                    </p:animEffect>
                                  </p:childTnLst>
                                </p:cTn>
                              </p:par>
                              <p:par>
                                <p:cTn id="64" nodeType="withEffect" fill="hold" presetClass="entr" presetID="10">
                                  <p:stCondLst>
                                    <p:cond delay="0"/>
                                  </p:stCondLst>
                                  <p:childTnLst>
                                    <p:set>
                                      <p:cBhvr>
                                        <p:cTn id="65" dur="1" fill="hold">
                                          <p:stCondLst>
                                            <p:cond delay="0"/>
                                          </p:stCondLst>
                                        </p:cTn>
                                        <p:tgtEl>
                                          <p:spTgt spid="568"/>
                                        </p:tgtEl>
                                        <p:attrNameLst>
                                          <p:attrName>style.visibility</p:attrName>
                                        </p:attrNameLst>
                                      </p:cBhvr>
                                      <p:to>
                                        <p:strVal val="visible"/>
                                      </p:to>
                                    </p:set>
                                    <p:animEffect filter="fade" transition="in">
                                      <p:cBhvr additive="repl">
                                        <p:cTn id="66" dur="300"/>
                                        <p:tgtEl>
                                          <p:spTgt spid="56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TextShape 1"/>
          <p:cNvSpPr txBox="1"/>
          <p:nvPr/>
        </p:nvSpPr>
        <p:spPr>
          <a:xfrm>
            <a:off x="22494240" y="12702600"/>
            <a:ext cx="357120" cy="355320"/>
          </a:xfrm>
          <a:prstGeom prst="rect">
            <a:avLst/>
          </a:prstGeom>
          <a:noFill/>
          <a:ln>
            <a:noFill/>
          </a:ln>
        </p:spPr>
        <p:txBody>
          <a:bodyPr lIns="0" rIns="0" tIns="0" bIns="0">
            <a:noAutofit/>
          </a:bodyPr>
          <a:p>
            <a:pPr algn="r">
              <a:lnSpc>
                <a:spcPct val="100000"/>
              </a:lnSpc>
            </a:pPr>
            <a:fld id="{8ABE4225-DCAF-423F-A3D6-E5DFFE55E19D}" type="slidenum">
              <a:rPr b="1" lang="en-US" sz="2200" spc="-1" strike="noStrike">
                <a:solidFill>
                  <a:srgbClr val="2c2e3c"/>
                </a:solidFill>
                <a:latin typeface="Quicksand Bold"/>
                <a:ea typeface="Quicksand Bold"/>
              </a:rPr>
              <a:t>1</a:t>
            </a:fld>
            <a:endParaRPr b="0" lang="en-US" sz="2200" spc="-1" strike="noStrike">
              <a:latin typeface="Times New Roman"/>
            </a:endParaRPr>
          </a:p>
        </p:txBody>
      </p:sp>
      <p:pic>
        <p:nvPicPr>
          <p:cNvPr id="572" name="Picture Placeholder 3" descr=""/>
          <p:cNvPicPr/>
          <p:nvPr/>
        </p:nvPicPr>
        <p:blipFill>
          <a:blip r:embed="rId1"/>
          <a:srcRect l="10687" t="0" r="10687" b="0"/>
          <a:stretch/>
        </p:blipFill>
        <p:spPr>
          <a:xfrm>
            <a:off x="0" y="0"/>
            <a:ext cx="7189560" cy="13715640"/>
          </a:xfrm>
          <a:prstGeom prst="rect">
            <a:avLst/>
          </a:prstGeom>
          <a:ln w="12600">
            <a:solidFill>
              <a:srgbClr val="9aa2ac"/>
            </a:solidFill>
            <a:miter/>
          </a:ln>
        </p:spPr>
      </p:pic>
      <p:sp>
        <p:nvSpPr>
          <p:cNvPr id="573" name="CustomShape 2"/>
          <p:cNvSpPr/>
          <p:nvPr/>
        </p:nvSpPr>
        <p:spPr>
          <a:xfrm>
            <a:off x="8384400" y="7632720"/>
            <a:ext cx="6687360" cy="200988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200" spc="-1" strike="noStrike">
                <a:solidFill>
                  <a:srgbClr val="6a6e77"/>
                </a:solidFill>
                <a:latin typeface="Calibri"/>
                <a:ea typeface="Quicksand Regular"/>
              </a:rPr>
              <a:t>Throughout the development of the project we wanted to ensure three key features were implemented. We have listened to your recommendations and believe these are the most important features in the program.</a:t>
            </a:r>
            <a:endParaRPr b="0" lang="en-US" sz="2200" spc="-1" strike="noStrike">
              <a:latin typeface="Arial"/>
            </a:endParaRPr>
          </a:p>
        </p:txBody>
      </p:sp>
      <p:sp>
        <p:nvSpPr>
          <p:cNvPr id="574" name="CustomShape 3"/>
          <p:cNvSpPr/>
          <p:nvPr/>
        </p:nvSpPr>
        <p:spPr>
          <a:xfrm>
            <a:off x="8384400" y="4127400"/>
            <a:ext cx="6687360" cy="2133000"/>
          </a:xfrm>
          <a:prstGeom prst="rect">
            <a:avLst/>
          </a:prstGeom>
          <a:noFill/>
          <a:ln w="12600">
            <a:noFill/>
          </a:ln>
        </p:spPr>
        <p:style>
          <a:lnRef idx="0"/>
          <a:fillRef idx="0"/>
          <a:effectRef idx="0"/>
          <a:fontRef idx="minor"/>
        </p:style>
        <p:txBody>
          <a:bodyPr lIns="0" rIns="0" tIns="0" bIns="0">
            <a:spAutoFit/>
          </a:bodyPr>
          <a:p>
            <a:pPr>
              <a:lnSpc>
                <a:spcPct val="100000"/>
              </a:lnSpc>
            </a:pPr>
            <a:r>
              <a:rPr b="0" lang="en-US" sz="7000" spc="-1" strike="noStrike">
                <a:solidFill>
                  <a:srgbClr val="2c2e3c"/>
                </a:solidFill>
                <a:latin typeface="Aharoni"/>
                <a:ea typeface="Quicksand Bold"/>
              </a:rPr>
              <a:t>About </a:t>
            </a:r>
            <a:endParaRPr b="0" lang="en-US" sz="7000" spc="-1" strike="noStrike">
              <a:latin typeface="Arial"/>
            </a:endParaRPr>
          </a:p>
          <a:p>
            <a:pPr>
              <a:lnSpc>
                <a:spcPct val="100000"/>
              </a:lnSpc>
            </a:pPr>
            <a:r>
              <a:rPr b="0" lang="en-US" sz="7000" spc="-1" strike="noStrike">
                <a:solidFill>
                  <a:srgbClr val="2c2e3c"/>
                </a:solidFill>
                <a:latin typeface="Aharoni"/>
                <a:ea typeface="Quicksand Bold"/>
              </a:rPr>
              <a:t>The Product.</a:t>
            </a:r>
            <a:endParaRPr b="0" lang="en-US" sz="7000" spc="-1" strike="noStrike">
              <a:latin typeface="Arial"/>
            </a:endParaRPr>
          </a:p>
        </p:txBody>
      </p:sp>
      <p:sp>
        <p:nvSpPr>
          <p:cNvPr id="575" name="CustomShape 4"/>
          <p:cNvSpPr/>
          <p:nvPr/>
        </p:nvSpPr>
        <p:spPr>
          <a:xfrm>
            <a:off x="16901640" y="2681640"/>
            <a:ext cx="5949720" cy="251244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200" spc="-1" strike="noStrike">
                <a:solidFill>
                  <a:srgbClr val="2c2e3c"/>
                </a:solidFill>
                <a:latin typeface="Calibri"/>
                <a:ea typeface="Quicksand Bold"/>
              </a:rPr>
              <a:t>01. Extracts Directory Information Into CSV</a:t>
            </a:r>
            <a:endParaRPr b="0" lang="en-US" sz="2200" spc="-1" strike="noStrike">
              <a:latin typeface="Arial"/>
            </a:endParaRPr>
          </a:p>
          <a:p>
            <a:pPr>
              <a:lnSpc>
                <a:spcPct val="150000"/>
              </a:lnSpc>
            </a:pPr>
            <a:r>
              <a:rPr b="0" lang="en-US" sz="2200" spc="-1" strike="noStrike">
                <a:solidFill>
                  <a:srgbClr val="6a6e77"/>
                </a:solidFill>
                <a:latin typeface="Calibri"/>
                <a:ea typeface="Quicksand Regular"/>
              </a:rPr>
              <a:t>The main goal of the program is to extract information from a specific directory and its sub directories. Our back-end team worked extensively to make sure this worked as desired.</a:t>
            </a:r>
            <a:endParaRPr b="0" lang="en-US" sz="2200" spc="-1" strike="noStrike">
              <a:latin typeface="Arial"/>
            </a:endParaRPr>
          </a:p>
        </p:txBody>
      </p:sp>
      <p:sp>
        <p:nvSpPr>
          <p:cNvPr id="576" name="CustomShape 5"/>
          <p:cNvSpPr/>
          <p:nvPr/>
        </p:nvSpPr>
        <p:spPr>
          <a:xfrm>
            <a:off x="16901640" y="5850000"/>
            <a:ext cx="5949720" cy="251244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200" spc="-1" strike="noStrike">
                <a:solidFill>
                  <a:srgbClr val="2c2e3c"/>
                </a:solidFill>
                <a:latin typeface="Calibri"/>
                <a:ea typeface="Quicksand Bold"/>
              </a:rPr>
              <a:t>02. Front End Reads The CSV File</a:t>
            </a:r>
            <a:endParaRPr b="0" lang="en-US" sz="2200" spc="-1" strike="noStrike">
              <a:latin typeface="Arial"/>
            </a:endParaRPr>
          </a:p>
          <a:p>
            <a:pPr>
              <a:lnSpc>
                <a:spcPct val="150000"/>
              </a:lnSpc>
            </a:pPr>
            <a:r>
              <a:rPr b="0" lang="en-US" sz="2200" spc="-1" strike="noStrike">
                <a:solidFill>
                  <a:srgbClr val="6a6e77"/>
                </a:solidFill>
                <a:latin typeface="Calibri"/>
                <a:ea typeface="Quicksand Regular"/>
              </a:rPr>
              <a:t>From this CSV file presented by the back-end program, the front-end program then needs to be able to read this. Our front-end team worked on this functionality.</a:t>
            </a:r>
            <a:endParaRPr b="0" lang="en-US" sz="2200" spc="-1" strike="noStrike">
              <a:latin typeface="Arial"/>
            </a:endParaRPr>
          </a:p>
        </p:txBody>
      </p:sp>
      <p:sp>
        <p:nvSpPr>
          <p:cNvPr id="577" name="CustomShape 6"/>
          <p:cNvSpPr/>
          <p:nvPr/>
        </p:nvSpPr>
        <p:spPr>
          <a:xfrm>
            <a:off x="16901640" y="9019080"/>
            <a:ext cx="5949720" cy="251244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2200" spc="-1" strike="noStrike">
                <a:solidFill>
                  <a:srgbClr val="2c2e3c"/>
                </a:solidFill>
                <a:latin typeface="Calibri"/>
                <a:ea typeface="Quicksand Bold"/>
              </a:rPr>
              <a:t>03. GUI Displays The CSV File</a:t>
            </a:r>
            <a:endParaRPr b="0" lang="en-US" sz="2200" spc="-1" strike="noStrike">
              <a:latin typeface="Arial"/>
            </a:endParaRPr>
          </a:p>
          <a:p>
            <a:pPr>
              <a:lnSpc>
                <a:spcPct val="150000"/>
              </a:lnSpc>
            </a:pPr>
            <a:r>
              <a:rPr b="0" lang="en-US" sz="2200" spc="-1" strike="noStrike">
                <a:solidFill>
                  <a:srgbClr val="6a6e77"/>
                </a:solidFill>
                <a:latin typeface="Calibri"/>
                <a:ea typeface="Quicksand Regular"/>
              </a:rPr>
              <a:t>Once the front-end program has read the CSV file, it’s time to show that information to the user. The information is displayed in a spreadsheet-like grid to promote user experience.</a:t>
            </a:r>
            <a:endParaRPr b="0" lang="en-US" sz="2200" spc="-1" strike="noStrike">
              <a:latin typeface="Arial"/>
            </a:endParaRPr>
          </a:p>
        </p:txBody>
      </p:sp>
      <p:sp>
        <p:nvSpPr>
          <p:cNvPr id="578" name="Line 7"/>
          <p:cNvSpPr/>
          <p:nvPr/>
        </p:nvSpPr>
        <p:spPr>
          <a:xfrm flipV="1">
            <a:off x="15736320" y="3274200"/>
            <a:ext cx="360" cy="7167240"/>
          </a:xfrm>
          <a:prstGeom prst="line">
            <a:avLst/>
          </a:prstGeom>
          <a:ln cap="rnd" w="25560">
            <a:solidFill>
              <a:srgbClr val="c8cbd1"/>
            </a:solidFill>
            <a:custDash>
              <a:ds d="200000" sp="200000"/>
            </a:custDash>
            <a:miter/>
          </a:ln>
        </p:spPr>
        <p:style>
          <a:lnRef idx="0"/>
          <a:fillRef idx="0"/>
          <a:effectRef idx="0"/>
          <a:fontRef idx="minor"/>
        </p:style>
      </p:sp>
      <p:sp>
        <p:nvSpPr>
          <p:cNvPr id="579" name="Line 8"/>
          <p:cNvSpPr/>
          <p:nvPr/>
        </p:nvSpPr>
        <p:spPr>
          <a:xfrm flipV="1">
            <a:off x="1526040" y="0"/>
            <a:ext cx="360" cy="508680"/>
          </a:xfrm>
          <a:prstGeom prst="line">
            <a:avLst/>
          </a:prstGeom>
          <a:ln w="12600">
            <a:solidFill>
              <a:srgbClr val="f7f9ff"/>
            </a:solidFill>
            <a:miter/>
          </a:ln>
        </p:spPr>
        <p:style>
          <a:lnRef idx="0"/>
          <a:fillRef idx="0"/>
          <a:effectRef idx="0"/>
          <a:fontRef idx="minor"/>
        </p:style>
      </p:sp>
      <p:sp>
        <p:nvSpPr>
          <p:cNvPr id="580" name="CustomShape 9"/>
          <p:cNvSpPr/>
          <p:nvPr/>
        </p:nvSpPr>
        <p:spPr>
          <a:xfrm>
            <a:off x="1532520" y="12753360"/>
            <a:ext cx="126720" cy="253800"/>
          </a:xfrm>
          <a:custGeom>
            <a:avLst/>
            <a:gdLst/>
            <a:ahLst/>
            <a:rect l="l" t="t" r="r" b="b"/>
            <a:pathLst>
              <a:path w="21600" h="2160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600">
            <a:noFill/>
          </a:ln>
        </p:spPr>
        <p:style>
          <a:lnRef idx="0"/>
          <a:fillRef idx="0"/>
          <a:effectRef idx="0"/>
          <a:fontRef idx="minor"/>
        </p:style>
      </p:sp>
      <p:sp>
        <p:nvSpPr>
          <p:cNvPr id="581" name="CustomShape 10"/>
          <p:cNvSpPr/>
          <p:nvPr/>
        </p:nvSpPr>
        <p:spPr>
          <a:xfrm>
            <a:off x="2073600" y="12753360"/>
            <a:ext cx="126720" cy="253800"/>
          </a:xfrm>
          <a:custGeom>
            <a:avLst/>
            <a:gdLst/>
            <a:ahLst/>
            <a:rect l="l" t="t" r="r" b="b"/>
            <a:pathLst>
              <a:path w="21600" h="2160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60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2" presetSubtype="2">
                                  <p:stCondLst>
                                    <p:cond delay="0"/>
                                  </p:stCondLst>
                                  <p:childTnLst>
                                    <p:set>
                                      <p:cBhvr>
                                        <p:cTn id="72" fill="hold"/>
                                        <p:tgtEl>
                                          <p:spTgt spid="575"/>
                                        </p:tgtEl>
                                        <p:attrNameLst>
                                          <p:attrName>style.visibility</p:attrName>
                                        </p:attrNameLst>
                                      </p:cBhvr>
                                      <p:to>
                                        <p:strVal val="visible"/>
                                      </p:to>
                                    </p:set>
                                    <p:anim calcmode="lin" valueType="num">
                                      <p:cBhvr additive="repl">
                                        <p:cTn id="73" dur="350" fill="hold"/>
                                        <p:tgtEl>
                                          <p:spTgt spid="575"/>
                                        </p:tgtEl>
                                        <p:attrNameLst>
                                          <p:attrName>ppt_x</p:attrName>
                                        </p:attrNameLst>
                                      </p:cBhvr>
                                      <p:tavLst>
                                        <p:tav tm="0">
                                          <p:val>
                                            <p:strVal val="1+#ppt_w/2"/>
                                          </p:val>
                                        </p:tav>
                                        <p:tav tm="100000">
                                          <p:val>
                                            <p:strVal val="#ppt_x"/>
                                          </p:val>
                                        </p:tav>
                                      </p:tavLst>
                                    </p:anim>
                                    <p:anim calcmode="lin" valueType="num">
                                      <p:cBhvr additive="repl">
                                        <p:cTn id="74" dur="350" fill="hold"/>
                                        <p:tgtEl>
                                          <p:spTgt spid="575"/>
                                        </p:tgtEl>
                                        <p:attrNameLst>
                                          <p:attrName>ppt_y</p:attrName>
                                        </p:attrNameLst>
                                      </p:cBhvr>
                                      <p:tavLst>
                                        <p:tav tm="0">
                                          <p:val>
                                            <p:strVal val="#ppt_y"/>
                                          </p:val>
                                        </p:tav>
                                        <p:tav tm="100000">
                                          <p:val>
                                            <p:strVal val="#ppt_y"/>
                                          </p:val>
                                        </p:tav>
                                      </p:tavLst>
                                    </p:anim>
                                  </p:childTnLst>
                                </p:cTn>
                              </p:par>
                              <p:par>
                                <p:cTn id="75" nodeType="withEffect" fill="hold" presetClass="entr" presetID="2" presetSubtype="2">
                                  <p:stCondLst>
                                    <p:cond delay="200"/>
                                  </p:stCondLst>
                                  <p:childTnLst>
                                    <p:set>
                                      <p:cBhvr>
                                        <p:cTn id="76" fill="hold"/>
                                        <p:tgtEl>
                                          <p:spTgt spid="576"/>
                                        </p:tgtEl>
                                        <p:attrNameLst>
                                          <p:attrName>style.visibility</p:attrName>
                                        </p:attrNameLst>
                                      </p:cBhvr>
                                      <p:to>
                                        <p:strVal val="visible"/>
                                      </p:to>
                                    </p:set>
                                    <p:anim calcmode="lin" valueType="num">
                                      <p:cBhvr additive="repl">
                                        <p:cTn id="77" dur="350" fill="hold"/>
                                        <p:tgtEl>
                                          <p:spTgt spid="576"/>
                                        </p:tgtEl>
                                        <p:attrNameLst>
                                          <p:attrName>ppt_x</p:attrName>
                                        </p:attrNameLst>
                                      </p:cBhvr>
                                      <p:tavLst>
                                        <p:tav tm="0">
                                          <p:val>
                                            <p:strVal val="1+#ppt_w/2"/>
                                          </p:val>
                                        </p:tav>
                                        <p:tav tm="100000">
                                          <p:val>
                                            <p:strVal val="#ppt_x"/>
                                          </p:val>
                                        </p:tav>
                                      </p:tavLst>
                                    </p:anim>
                                    <p:anim calcmode="lin" valueType="num">
                                      <p:cBhvr additive="repl">
                                        <p:cTn id="78" dur="350" fill="hold"/>
                                        <p:tgtEl>
                                          <p:spTgt spid="576"/>
                                        </p:tgtEl>
                                        <p:attrNameLst>
                                          <p:attrName>ppt_y</p:attrName>
                                        </p:attrNameLst>
                                      </p:cBhvr>
                                      <p:tavLst>
                                        <p:tav tm="0">
                                          <p:val>
                                            <p:strVal val="#ppt_y"/>
                                          </p:val>
                                        </p:tav>
                                        <p:tav tm="100000">
                                          <p:val>
                                            <p:strVal val="#ppt_y"/>
                                          </p:val>
                                        </p:tav>
                                      </p:tavLst>
                                    </p:anim>
                                  </p:childTnLst>
                                </p:cTn>
                              </p:par>
                              <p:par>
                                <p:cTn id="79" nodeType="withEffect" fill="hold" presetClass="entr" presetID="2" presetSubtype="2">
                                  <p:stCondLst>
                                    <p:cond delay="400"/>
                                  </p:stCondLst>
                                  <p:childTnLst>
                                    <p:set>
                                      <p:cBhvr>
                                        <p:cTn id="80" fill="hold"/>
                                        <p:tgtEl>
                                          <p:spTgt spid="577"/>
                                        </p:tgtEl>
                                        <p:attrNameLst>
                                          <p:attrName>style.visibility</p:attrName>
                                        </p:attrNameLst>
                                      </p:cBhvr>
                                      <p:to>
                                        <p:strVal val="visible"/>
                                      </p:to>
                                    </p:set>
                                    <p:anim calcmode="lin" valueType="num">
                                      <p:cBhvr additive="repl">
                                        <p:cTn id="81" dur="300" fill="hold"/>
                                        <p:tgtEl>
                                          <p:spTgt spid="577"/>
                                        </p:tgtEl>
                                        <p:attrNameLst>
                                          <p:attrName>ppt_x</p:attrName>
                                        </p:attrNameLst>
                                      </p:cBhvr>
                                      <p:tavLst>
                                        <p:tav tm="0">
                                          <p:val>
                                            <p:strVal val="1+#ppt_w/2"/>
                                          </p:val>
                                        </p:tav>
                                        <p:tav tm="100000">
                                          <p:val>
                                            <p:strVal val="#ppt_x"/>
                                          </p:val>
                                        </p:tav>
                                      </p:tavLst>
                                    </p:anim>
                                    <p:anim calcmode="lin" valueType="num">
                                      <p:cBhvr additive="repl">
                                        <p:cTn id="82" dur="300" fill="hold"/>
                                        <p:tgtEl>
                                          <p:spTgt spid="577"/>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TextShape 1"/>
          <p:cNvSpPr txBox="1"/>
          <p:nvPr/>
        </p:nvSpPr>
        <p:spPr>
          <a:xfrm>
            <a:off x="22186080" y="12702600"/>
            <a:ext cx="664920" cy="355320"/>
          </a:xfrm>
          <a:prstGeom prst="rect">
            <a:avLst/>
          </a:prstGeom>
          <a:noFill/>
          <a:ln>
            <a:noFill/>
          </a:ln>
        </p:spPr>
        <p:txBody>
          <a:bodyPr lIns="0" rIns="0" tIns="0" bIns="0">
            <a:noAutofit/>
          </a:bodyPr>
          <a:p>
            <a:pPr algn="r">
              <a:lnSpc>
                <a:spcPct val="100000"/>
              </a:lnSpc>
            </a:pPr>
            <a:fld id="{E5535895-E5CD-4670-AAEC-DDCF58C138D4}" type="slidenum">
              <a:rPr b="1" lang="en-US" sz="2200" spc="-1" strike="noStrike">
                <a:solidFill>
                  <a:srgbClr val="2c2e3c"/>
                </a:solidFill>
                <a:latin typeface="Quicksand Bold"/>
                <a:ea typeface="Quicksand Bold"/>
              </a:rPr>
              <a:t>1</a:t>
            </a:fld>
            <a:endParaRPr b="0" lang="en-US" sz="2200" spc="-1" strike="noStrike">
              <a:latin typeface="Times New Roman"/>
            </a:endParaRPr>
          </a:p>
        </p:txBody>
      </p:sp>
      <p:grpSp>
        <p:nvGrpSpPr>
          <p:cNvPr id="583" name="Group 2"/>
          <p:cNvGrpSpPr/>
          <p:nvPr/>
        </p:nvGrpSpPr>
        <p:grpSpPr>
          <a:xfrm>
            <a:off x="1519920" y="8123760"/>
            <a:ext cx="6500880" cy="3035160"/>
            <a:chOff x="1519920" y="8123760"/>
            <a:chExt cx="6500880" cy="3035160"/>
          </a:xfrm>
        </p:grpSpPr>
        <p:sp>
          <p:nvSpPr>
            <p:cNvPr id="584" name="CustomShape 3"/>
            <p:cNvSpPr/>
            <p:nvPr/>
          </p:nvSpPr>
          <p:spPr>
            <a:xfrm>
              <a:off x="1768680" y="8337600"/>
              <a:ext cx="6003000" cy="2421000"/>
            </a:xfrm>
            <a:prstGeom prst="rect">
              <a:avLst/>
            </a:prstGeom>
            <a:noFill/>
            <a:ln w="12600">
              <a:noFill/>
            </a:ln>
          </p:spPr>
          <p:style>
            <a:lnRef idx="0"/>
            <a:fillRef idx="0"/>
            <a:effectRef idx="0"/>
            <a:fontRef idx="minor"/>
          </p:style>
          <p:txBody>
            <a:bodyPr lIns="0" rIns="0" tIns="0" bIns="0">
              <a:spAutoFit/>
            </a:bodyPr>
            <a:p>
              <a:pPr algn="ctr">
                <a:lnSpc>
                  <a:spcPct val="200000"/>
                </a:lnSpc>
              </a:pPr>
              <a:r>
                <a:rPr b="0" lang="en-US" sz="3000" spc="-1" strike="noStrike">
                  <a:solidFill>
                    <a:srgbClr val="2c2e3c"/>
                  </a:solidFill>
                  <a:latin typeface="Aharoni"/>
                  <a:ea typeface="Quicksand Bold"/>
                </a:rPr>
                <a:t>Intuitive</a:t>
              </a:r>
              <a:endParaRPr b="0" lang="en-US" sz="3000" spc="-1" strike="noStrike">
                <a:latin typeface="Arial"/>
              </a:endParaRPr>
            </a:p>
            <a:p>
              <a:pPr algn="ctr">
                <a:lnSpc>
                  <a:spcPct val="150000"/>
                </a:lnSpc>
              </a:pPr>
              <a:r>
                <a:rPr b="0" lang="en-US" sz="2200" spc="-1" strike="noStrike">
                  <a:solidFill>
                    <a:srgbClr val="6a6e77"/>
                  </a:solidFill>
                  <a:latin typeface="Calibri"/>
                  <a:ea typeface="Quicksand Regular"/>
                </a:rPr>
                <a:t>The front-end GUI program allows users the ability to search and sort through all file types. You can even open the files from inside the window!</a:t>
              </a:r>
              <a:endParaRPr b="0" lang="en-US" sz="2200" spc="-1" strike="noStrike">
                <a:latin typeface="Arial"/>
              </a:endParaRPr>
            </a:p>
          </p:txBody>
        </p:sp>
        <p:sp>
          <p:nvSpPr>
            <p:cNvPr id="585" name="CustomShape 4"/>
            <p:cNvSpPr/>
            <p:nvPr/>
          </p:nvSpPr>
          <p:spPr>
            <a:xfrm>
              <a:off x="1519920" y="8123760"/>
              <a:ext cx="6500880" cy="3035160"/>
            </a:xfrm>
            <a:prstGeom prst="roundRect">
              <a:avLst>
                <a:gd name="adj" fmla="val 2092"/>
              </a:avLst>
            </a:prstGeom>
            <a:noFill/>
            <a:ln w="25560">
              <a:solidFill>
                <a:srgbClr val="c8cbd1"/>
              </a:solidFill>
              <a:miter/>
            </a:ln>
          </p:spPr>
          <p:style>
            <a:lnRef idx="0"/>
            <a:fillRef idx="0"/>
            <a:effectRef idx="0"/>
            <a:fontRef idx="minor"/>
          </p:style>
        </p:sp>
      </p:grpSp>
      <p:sp>
        <p:nvSpPr>
          <p:cNvPr id="586" name="CustomShape 5"/>
          <p:cNvSpPr/>
          <p:nvPr/>
        </p:nvSpPr>
        <p:spPr>
          <a:xfrm>
            <a:off x="11810880" y="2539080"/>
            <a:ext cx="761760" cy="761760"/>
          </a:xfrm>
          <a:custGeom>
            <a:avLst/>
            <a:gdLst/>
            <a:ahLst/>
            <a:rect l="l" t="t" r="r" b="b"/>
            <a:pathLst>
              <a:path w="21600" h="2160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6a6e77"/>
          </a:solidFill>
          <a:ln w="12600">
            <a:noFill/>
          </a:ln>
        </p:spPr>
        <p:style>
          <a:lnRef idx="0"/>
          <a:fillRef idx="0"/>
          <a:effectRef idx="0"/>
          <a:fontRef idx="minor"/>
        </p:style>
      </p:sp>
      <p:sp>
        <p:nvSpPr>
          <p:cNvPr id="587" name="CustomShape 6"/>
          <p:cNvSpPr/>
          <p:nvPr/>
        </p:nvSpPr>
        <p:spPr>
          <a:xfrm>
            <a:off x="814680" y="665280"/>
            <a:ext cx="3888000" cy="1079640"/>
          </a:xfrm>
          <a:prstGeom prst="rect">
            <a:avLst/>
          </a:prstGeom>
          <a:solidFill>
            <a:srgbClr val="f7f9ff"/>
          </a:solidFill>
          <a:ln w="12600">
            <a:noFill/>
          </a:ln>
        </p:spPr>
        <p:style>
          <a:lnRef idx="0"/>
          <a:fillRef idx="0"/>
          <a:effectRef idx="0"/>
          <a:fontRef idx="minor"/>
        </p:style>
      </p:sp>
      <p:sp>
        <p:nvSpPr>
          <p:cNvPr id="588" name="CustomShape 7"/>
          <p:cNvSpPr/>
          <p:nvPr/>
        </p:nvSpPr>
        <p:spPr>
          <a:xfrm>
            <a:off x="7857000" y="3911400"/>
            <a:ext cx="8997480" cy="2133000"/>
          </a:xfrm>
          <a:prstGeom prst="rect">
            <a:avLst/>
          </a:prstGeom>
          <a:noFill/>
          <a:ln w="12600">
            <a:noFill/>
          </a:ln>
        </p:spPr>
        <p:style>
          <a:lnRef idx="0"/>
          <a:fillRef idx="0"/>
          <a:effectRef idx="0"/>
          <a:fontRef idx="minor"/>
        </p:style>
        <p:txBody>
          <a:bodyPr wrap="none" lIns="0" rIns="0" tIns="0" bIns="0">
            <a:spAutoFit/>
          </a:bodyPr>
          <a:p>
            <a:pPr algn="ctr">
              <a:lnSpc>
                <a:spcPct val="100000"/>
              </a:lnSpc>
            </a:pPr>
            <a:r>
              <a:rPr b="0" lang="en-US" sz="7000" spc="-1" strike="noStrike">
                <a:solidFill>
                  <a:srgbClr val="2c2e3c"/>
                </a:solidFill>
                <a:latin typeface="Aharoni"/>
                <a:ea typeface="Quicksand Bold"/>
              </a:rPr>
              <a:t>Three Key </a:t>
            </a:r>
            <a:endParaRPr b="0" lang="en-US" sz="7000" spc="-1" strike="noStrike">
              <a:latin typeface="Arial"/>
            </a:endParaRPr>
          </a:p>
          <a:p>
            <a:pPr>
              <a:lnSpc>
                <a:spcPct val="100000"/>
              </a:lnSpc>
            </a:pPr>
            <a:r>
              <a:rPr b="0" lang="en-US" sz="7000" spc="-1" strike="noStrike">
                <a:solidFill>
                  <a:srgbClr val="2c2e3c"/>
                </a:solidFill>
                <a:latin typeface="Aharoni"/>
                <a:ea typeface="Quicksand Bold"/>
              </a:rPr>
              <a:t>Features &amp; Benefits.</a:t>
            </a:r>
            <a:endParaRPr b="0" lang="en-US" sz="7000" spc="-1" strike="noStrike">
              <a:latin typeface="Arial"/>
            </a:endParaRPr>
          </a:p>
        </p:txBody>
      </p:sp>
      <p:sp>
        <p:nvSpPr>
          <p:cNvPr id="589" name="CustomShape 8"/>
          <p:cNvSpPr/>
          <p:nvPr/>
        </p:nvSpPr>
        <p:spPr>
          <a:xfrm>
            <a:off x="8168400" y="6123600"/>
            <a:ext cx="9063720" cy="730800"/>
          </a:xfrm>
          <a:prstGeom prst="rect">
            <a:avLst/>
          </a:prstGeom>
          <a:noFill/>
          <a:ln w="12600">
            <a:noFill/>
          </a:ln>
        </p:spPr>
        <p:style>
          <a:lnRef idx="0"/>
          <a:fillRef idx="0"/>
          <a:effectRef idx="0"/>
          <a:fontRef idx="minor"/>
        </p:style>
        <p:txBody>
          <a:bodyPr lIns="0" rIns="0" tIns="0" bIns="0">
            <a:spAutoFit/>
          </a:bodyPr>
          <a:p>
            <a:pPr>
              <a:lnSpc>
                <a:spcPct val="150000"/>
              </a:lnSpc>
            </a:pPr>
            <a:r>
              <a:rPr b="0" lang="en-US" sz="3200" spc="-1" strike="noStrike">
                <a:solidFill>
                  <a:srgbClr val="6a6e77"/>
                </a:solidFill>
                <a:latin typeface="Calibri Light"/>
                <a:ea typeface="Quicksand Regular"/>
              </a:rPr>
              <a:t>How our program can help your business succeed.</a:t>
            </a:r>
            <a:endParaRPr b="0" lang="en-US" sz="3200" spc="-1" strike="noStrike">
              <a:latin typeface="Arial"/>
            </a:endParaRPr>
          </a:p>
        </p:txBody>
      </p:sp>
      <p:grpSp>
        <p:nvGrpSpPr>
          <p:cNvPr id="590" name="Group 9"/>
          <p:cNvGrpSpPr/>
          <p:nvPr/>
        </p:nvGrpSpPr>
        <p:grpSpPr>
          <a:xfrm>
            <a:off x="8941320" y="8123760"/>
            <a:ext cx="6500880" cy="3035160"/>
            <a:chOff x="8941320" y="8123760"/>
            <a:chExt cx="6500880" cy="3035160"/>
          </a:xfrm>
        </p:grpSpPr>
        <p:sp>
          <p:nvSpPr>
            <p:cNvPr id="591" name="CustomShape 10"/>
            <p:cNvSpPr/>
            <p:nvPr/>
          </p:nvSpPr>
          <p:spPr>
            <a:xfrm>
              <a:off x="8941320" y="8123760"/>
              <a:ext cx="6500880" cy="3035160"/>
            </a:xfrm>
            <a:prstGeom prst="roundRect">
              <a:avLst>
                <a:gd name="adj" fmla="val 2092"/>
              </a:avLst>
            </a:prstGeom>
            <a:noFill/>
            <a:ln w="38160">
              <a:solidFill>
                <a:srgbClr val="d0b082"/>
              </a:solidFill>
              <a:miter/>
            </a:ln>
          </p:spPr>
          <p:style>
            <a:lnRef idx="0"/>
            <a:fillRef idx="0"/>
            <a:effectRef idx="0"/>
            <a:fontRef idx="minor"/>
          </p:style>
        </p:sp>
        <p:sp>
          <p:nvSpPr>
            <p:cNvPr id="592" name="CustomShape 11"/>
            <p:cNvSpPr/>
            <p:nvPr/>
          </p:nvSpPr>
          <p:spPr>
            <a:xfrm>
              <a:off x="9065880" y="8337600"/>
              <a:ext cx="6251760" cy="2421000"/>
            </a:xfrm>
            <a:prstGeom prst="rect">
              <a:avLst/>
            </a:prstGeom>
            <a:noFill/>
            <a:ln w="12600">
              <a:noFill/>
            </a:ln>
          </p:spPr>
          <p:style>
            <a:lnRef idx="0"/>
            <a:fillRef idx="0"/>
            <a:effectRef idx="0"/>
            <a:fontRef idx="minor"/>
          </p:style>
          <p:txBody>
            <a:bodyPr lIns="0" rIns="0" tIns="0" bIns="0">
              <a:spAutoFit/>
            </a:bodyPr>
            <a:p>
              <a:pPr algn="ctr">
                <a:lnSpc>
                  <a:spcPct val="200000"/>
                </a:lnSpc>
              </a:pPr>
              <a:r>
                <a:rPr b="0" lang="en-US" sz="3000" spc="-1" strike="noStrike">
                  <a:solidFill>
                    <a:srgbClr val="2c2e3c"/>
                  </a:solidFill>
                  <a:latin typeface="Aharoni"/>
                  <a:ea typeface="Quicksand Bold"/>
                </a:rPr>
                <a:t>Ease-of-Use</a:t>
              </a:r>
              <a:endParaRPr b="0" lang="en-US" sz="3000" spc="-1" strike="noStrike">
                <a:latin typeface="Arial"/>
              </a:endParaRPr>
            </a:p>
            <a:p>
              <a:pPr algn="ctr">
                <a:lnSpc>
                  <a:spcPct val="150000"/>
                </a:lnSpc>
              </a:pPr>
              <a:r>
                <a:rPr b="0" lang="en-US" sz="2200" spc="-1" strike="noStrike">
                  <a:solidFill>
                    <a:srgbClr val="6a6e77"/>
                  </a:solidFill>
                  <a:latin typeface="Calibri"/>
                  <a:ea typeface="Quicksand Regular"/>
                </a:rPr>
                <a:t>The front-end GUI is the place the user is going to spend the most time, so we made sure it can be easily navigated with easy-to-use buttons and menus.</a:t>
              </a:r>
              <a:endParaRPr b="0" lang="en-US" sz="2200" spc="-1" strike="noStrike">
                <a:latin typeface="Arial"/>
              </a:endParaRPr>
            </a:p>
          </p:txBody>
        </p:sp>
      </p:grpSp>
      <p:grpSp>
        <p:nvGrpSpPr>
          <p:cNvPr id="593" name="Group 12"/>
          <p:cNvGrpSpPr/>
          <p:nvPr/>
        </p:nvGrpSpPr>
        <p:grpSpPr>
          <a:xfrm>
            <a:off x="16363080" y="8123760"/>
            <a:ext cx="6500880" cy="3035160"/>
            <a:chOff x="16363080" y="8123760"/>
            <a:chExt cx="6500880" cy="3035160"/>
          </a:xfrm>
        </p:grpSpPr>
        <p:sp>
          <p:nvSpPr>
            <p:cNvPr id="594" name="CustomShape 13"/>
            <p:cNvSpPr/>
            <p:nvPr/>
          </p:nvSpPr>
          <p:spPr>
            <a:xfrm>
              <a:off x="16363080" y="8123760"/>
              <a:ext cx="6500880" cy="3035160"/>
            </a:xfrm>
            <a:prstGeom prst="roundRect">
              <a:avLst>
                <a:gd name="adj" fmla="val 2092"/>
              </a:avLst>
            </a:prstGeom>
            <a:noFill/>
            <a:ln w="25560">
              <a:solidFill>
                <a:srgbClr val="c8cbd1"/>
              </a:solidFill>
              <a:miter/>
            </a:ln>
          </p:spPr>
          <p:style>
            <a:lnRef idx="0"/>
            <a:fillRef idx="0"/>
            <a:effectRef idx="0"/>
            <a:fontRef idx="minor"/>
          </p:style>
        </p:sp>
        <p:sp>
          <p:nvSpPr>
            <p:cNvPr id="595" name="CustomShape 14"/>
            <p:cNvSpPr/>
            <p:nvPr/>
          </p:nvSpPr>
          <p:spPr>
            <a:xfrm>
              <a:off x="16615440" y="8322840"/>
              <a:ext cx="6003000" cy="2421000"/>
            </a:xfrm>
            <a:prstGeom prst="rect">
              <a:avLst/>
            </a:prstGeom>
            <a:noFill/>
            <a:ln w="12600">
              <a:noFill/>
            </a:ln>
          </p:spPr>
          <p:style>
            <a:lnRef idx="0"/>
            <a:fillRef idx="0"/>
            <a:effectRef idx="0"/>
            <a:fontRef idx="minor"/>
          </p:style>
          <p:txBody>
            <a:bodyPr lIns="0" rIns="0" tIns="0" bIns="0">
              <a:spAutoFit/>
            </a:bodyPr>
            <a:p>
              <a:pPr algn="ctr">
                <a:lnSpc>
                  <a:spcPct val="200000"/>
                </a:lnSpc>
              </a:pPr>
              <a:r>
                <a:rPr b="0" lang="en-US" sz="3000" spc="-1" strike="noStrike">
                  <a:solidFill>
                    <a:srgbClr val="2c2e3c"/>
                  </a:solidFill>
                  <a:latin typeface="Aharoni"/>
                  <a:ea typeface="Quicksand Bold"/>
                </a:rPr>
                <a:t>Reliability</a:t>
              </a:r>
              <a:endParaRPr b="0" lang="en-US" sz="3000" spc="-1" strike="noStrike">
                <a:latin typeface="Arial"/>
              </a:endParaRPr>
            </a:p>
            <a:p>
              <a:pPr algn="ctr">
                <a:lnSpc>
                  <a:spcPct val="150000"/>
                </a:lnSpc>
              </a:pPr>
              <a:r>
                <a:rPr b="0" lang="en-US" sz="2200" spc="-1" strike="noStrike">
                  <a:solidFill>
                    <a:srgbClr val="6a6e77"/>
                  </a:solidFill>
                  <a:latin typeface="Calibri"/>
                  <a:ea typeface="Quicksand Regular"/>
                </a:rPr>
                <a:t>The back-end team has worked tirelessly to ensure the product works as expected. Through their testing we believe our product is up to standard.</a:t>
              </a:r>
              <a:endParaRPr b="0" lang="en-US" sz="2200" spc="-1" strike="noStrike">
                <a:latin typeface="Arial"/>
              </a:endParaRPr>
            </a:p>
          </p:txBody>
        </p:sp>
      </p:grpSp>
    </p:spTree>
  </p:cSld>
  <mc:AlternateContent>
    <mc:Choice Requires="p14">
      <p:transition spd="slow" p14:dur="2000"/>
    </mc:Choice>
    <mc:Fallback>
      <p:transition spd="slow"/>
    </mc:Fallback>
  </mc:AlternateContent>
  <p:timing>
    <p:tnLst>
      <p:par>
        <p:cTn id="83" dur="indefinite" restart="never" nodeType="tmRoot">
          <p:childTnLst>
            <p:seq>
              <p:cTn id="84" dur="indefinite" nodeType="mainSeq">
                <p:childTnLst>
                  <p:par>
                    <p:cTn id="85" fill="hold">
                      <p:stCondLst>
                        <p:cond delay="indefinite"/>
                      </p:stCondLst>
                      <p:childTnLst>
                        <p:par>
                          <p:cTn id="86" fill="hold">
                            <p:stCondLst>
                              <p:cond delay="0"/>
                            </p:stCondLst>
                            <p:childTnLst>
                              <p:par>
                                <p:cTn id="87" nodeType="clickEffect" fill="hold" presetClass="entr" presetID="42">
                                  <p:stCondLst>
                                    <p:cond delay="0"/>
                                  </p:stCondLst>
                                  <p:childTnLst>
                                    <p:set>
                                      <p:cBhvr>
                                        <p:cTn id="88" dur="1" fill="hold">
                                          <p:stCondLst>
                                            <p:cond delay="0"/>
                                          </p:stCondLst>
                                        </p:cTn>
                                        <p:tgtEl>
                                          <p:spTgt spid="590"/>
                                        </p:tgtEl>
                                        <p:attrNameLst>
                                          <p:attrName>style.visibility</p:attrName>
                                        </p:attrNameLst>
                                      </p:cBhvr>
                                      <p:to>
                                        <p:strVal val="visible"/>
                                      </p:to>
                                    </p:set>
                                    <p:animEffect filter="fade" transition="in">
                                      <p:cBhvr additive="repl">
                                        <p:cTn id="89" dur="1000"/>
                                        <p:tgtEl>
                                          <p:spTgt spid="590"/>
                                        </p:tgtEl>
                                      </p:cBhvr>
                                    </p:animEffect>
                                    <p:anim calcmode="lin" valueType="num">
                                      <p:cBhvr additive="repl">
                                        <p:cTn id="90" dur="1000" fill="hold"/>
                                        <p:tgtEl>
                                          <p:spTgt spid="590"/>
                                        </p:tgtEl>
                                        <p:attrNameLst>
                                          <p:attrName>ppt_x</p:attrName>
                                        </p:attrNameLst>
                                      </p:cBhvr>
                                      <p:tavLst>
                                        <p:tav tm="0">
                                          <p:val>
                                            <p:strVal val="#ppt_x"/>
                                          </p:val>
                                        </p:tav>
                                        <p:tav tm="100000">
                                          <p:val>
                                            <p:strVal val="#ppt_x"/>
                                          </p:val>
                                        </p:tav>
                                      </p:tavLst>
                                    </p:anim>
                                    <p:anim calcmode="lin" valueType="num">
                                      <p:cBhvr additive="repl">
                                        <p:cTn id="91" dur="1000" fill="hold"/>
                                        <p:tgtEl>
                                          <p:spTgt spid="590"/>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nodeType="clickEffect" fill="hold" presetClass="entr" presetID="42">
                                  <p:stCondLst>
                                    <p:cond delay="0"/>
                                  </p:stCondLst>
                                  <p:childTnLst>
                                    <p:set>
                                      <p:cBhvr>
                                        <p:cTn id="95" dur="1" fill="hold">
                                          <p:stCondLst>
                                            <p:cond delay="0"/>
                                          </p:stCondLst>
                                        </p:cTn>
                                        <p:tgtEl>
                                          <p:spTgt spid="583"/>
                                        </p:tgtEl>
                                        <p:attrNameLst>
                                          <p:attrName>style.visibility</p:attrName>
                                        </p:attrNameLst>
                                      </p:cBhvr>
                                      <p:to>
                                        <p:strVal val="visible"/>
                                      </p:to>
                                    </p:set>
                                    <p:animEffect filter="fade" transition="in">
                                      <p:cBhvr additive="repl">
                                        <p:cTn id="96" dur="1000"/>
                                        <p:tgtEl>
                                          <p:spTgt spid="583"/>
                                        </p:tgtEl>
                                      </p:cBhvr>
                                    </p:animEffect>
                                    <p:anim calcmode="lin" valueType="num">
                                      <p:cBhvr additive="repl">
                                        <p:cTn id="97" dur="1000" fill="hold"/>
                                        <p:tgtEl>
                                          <p:spTgt spid="583"/>
                                        </p:tgtEl>
                                        <p:attrNameLst>
                                          <p:attrName>ppt_x</p:attrName>
                                        </p:attrNameLst>
                                      </p:cBhvr>
                                      <p:tavLst>
                                        <p:tav tm="0">
                                          <p:val>
                                            <p:strVal val="#ppt_x"/>
                                          </p:val>
                                        </p:tav>
                                        <p:tav tm="100000">
                                          <p:val>
                                            <p:strVal val="#ppt_x"/>
                                          </p:val>
                                        </p:tav>
                                      </p:tavLst>
                                    </p:anim>
                                    <p:anim calcmode="lin" valueType="num">
                                      <p:cBhvr additive="repl">
                                        <p:cTn id="98" dur="1000" fill="hold"/>
                                        <p:tgtEl>
                                          <p:spTgt spid="583"/>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42">
                                  <p:stCondLst>
                                    <p:cond delay="0"/>
                                  </p:stCondLst>
                                  <p:childTnLst>
                                    <p:set>
                                      <p:cBhvr>
                                        <p:cTn id="102" dur="1" fill="hold">
                                          <p:stCondLst>
                                            <p:cond delay="0"/>
                                          </p:stCondLst>
                                        </p:cTn>
                                        <p:tgtEl>
                                          <p:spTgt spid="593"/>
                                        </p:tgtEl>
                                        <p:attrNameLst>
                                          <p:attrName>style.visibility</p:attrName>
                                        </p:attrNameLst>
                                      </p:cBhvr>
                                      <p:to>
                                        <p:strVal val="visible"/>
                                      </p:to>
                                    </p:set>
                                    <p:animEffect filter="fade" transition="in">
                                      <p:cBhvr additive="repl">
                                        <p:cTn id="103" dur="1000"/>
                                        <p:tgtEl>
                                          <p:spTgt spid="593"/>
                                        </p:tgtEl>
                                      </p:cBhvr>
                                    </p:animEffect>
                                    <p:anim calcmode="lin" valueType="num">
                                      <p:cBhvr additive="repl">
                                        <p:cTn id="104" dur="1000" fill="hold"/>
                                        <p:tgtEl>
                                          <p:spTgt spid="593"/>
                                        </p:tgtEl>
                                        <p:attrNameLst>
                                          <p:attrName>ppt_x</p:attrName>
                                        </p:attrNameLst>
                                      </p:cBhvr>
                                      <p:tavLst>
                                        <p:tav tm="0">
                                          <p:val>
                                            <p:strVal val="#ppt_x"/>
                                          </p:val>
                                        </p:tav>
                                        <p:tav tm="100000">
                                          <p:val>
                                            <p:strVal val="#ppt_x"/>
                                          </p:val>
                                        </p:tav>
                                      </p:tavLst>
                                    </p:anim>
                                    <p:anim calcmode="lin" valueType="num">
                                      <p:cBhvr additive="repl">
                                        <p:cTn id="105" dur="1000" fill="hold"/>
                                        <p:tgtEl>
                                          <p:spTgt spid="59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6" name="Picture Placeholder 3" descr=""/>
          <p:cNvPicPr/>
          <p:nvPr/>
        </p:nvPicPr>
        <p:blipFill>
          <a:blip r:embed="rId1"/>
          <a:srcRect l="0" t="7910" r="0" b="7910"/>
          <a:stretch/>
        </p:blipFill>
        <p:spPr>
          <a:xfrm>
            <a:off x="-55440" y="0"/>
            <a:ext cx="24439320" cy="13715640"/>
          </a:xfrm>
          <a:prstGeom prst="rect">
            <a:avLst/>
          </a:prstGeom>
          <a:ln w="12600">
            <a:solidFill>
              <a:srgbClr val="9aa2ac"/>
            </a:solidFill>
            <a:miter/>
          </a:ln>
        </p:spPr>
      </p:pic>
      <p:sp>
        <p:nvSpPr>
          <p:cNvPr id="597" name="CustomShape 1"/>
          <p:cNvSpPr/>
          <p:nvPr/>
        </p:nvSpPr>
        <p:spPr>
          <a:xfrm>
            <a:off x="0" y="0"/>
            <a:ext cx="24383520" cy="13715640"/>
          </a:xfrm>
          <a:prstGeom prst="rect">
            <a:avLst/>
          </a:prstGeom>
          <a:solidFill>
            <a:srgbClr val="1c1f25">
              <a:alpha val="80000"/>
            </a:srgbClr>
          </a:solidFill>
          <a:ln w="12600">
            <a:noFill/>
          </a:ln>
        </p:spPr>
        <p:style>
          <a:lnRef idx="0"/>
          <a:fillRef idx="0"/>
          <a:effectRef idx="0"/>
          <a:fontRef idx="minor"/>
        </p:style>
      </p:sp>
      <p:sp>
        <p:nvSpPr>
          <p:cNvPr id="598" name="CustomShape 2"/>
          <p:cNvSpPr/>
          <p:nvPr/>
        </p:nvSpPr>
        <p:spPr>
          <a:xfrm>
            <a:off x="-948600" y="5124240"/>
            <a:ext cx="26281080" cy="2134080"/>
          </a:xfrm>
          <a:prstGeom prst="rect">
            <a:avLst/>
          </a:prstGeom>
          <a:noFill/>
          <a:ln w="12600">
            <a:noFill/>
          </a:ln>
        </p:spPr>
        <p:style>
          <a:lnRef idx="0"/>
          <a:fillRef idx="0"/>
          <a:effectRef idx="0"/>
          <a:fontRef idx="minor"/>
        </p:style>
        <p:txBody>
          <a:bodyPr wrap="none" lIns="0" rIns="0" tIns="0" bIns="0" anchor="ctr">
            <a:spAutoFit/>
          </a:bodyPr>
          <a:p>
            <a:pPr algn="ctr">
              <a:lnSpc>
                <a:spcPct val="100000"/>
              </a:lnSpc>
            </a:pPr>
            <a:r>
              <a:rPr b="1" lang="en-US" sz="14000" spc="-1" strike="noStrike">
                <a:solidFill>
                  <a:srgbClr val="f7f9ff"/>
                </a:solidFill>
                <a:latin typeface="Aharoni"/>
                <a:ea typeface="Quicksand Bold"/>
              </a:rPr>
              <a:t>Analysis &amp; Implementation</a:t>
            </a:r>
            <a:endParaRPr b="0" lang="en-US" sz="14000" spc="-1" strike="noStrike">
              <a:latin typeface="Arial"/>
            </a:endParaRPr>
          </a:p>
        </p:txBody>
      </p:sp>
      <p:sp>
        <p:nvSpPr>
          <p:cNvPr id="599" name="CustomShape 3"/>
          <p:cNvSpPr/>
          <p:nvPr/>
        </p:nvSpPr>
        <p:spPr>
          <a:xfrm>
            <a:off x="6905880" y="7794000"/>
            <a:ext cx="10572120" cy="548280"/>
          </a:xfrm>
          <a:prstGeom prst="rect">
            <a:avLst/>
          </a:prstGeom>
          <a:noFill/>
          <a:ln w="12600">
            <a:noFill/>
          </a:ln>
        </p:spPr>
        <p:style>
          <a:lnRef idx="0"/>
          <a:fillRef idx="0"/>
          <a:effectRef idx="0"/>
          <a:fontRef idx="minor"/>
        </p:style>
        <p:txBody>
          <a:bodyPr lIns="0" rIns="0" tIns="0" bIns="0">
            <a:spAutoFit/>
          </a:bodyPr>
          <a:p>
            <a:pPr algn="ctr">
              <a:lnSpc>
                <a:spcPct val="150000"/>
              </a:lnSpc>
            </a:pPr>
            <a:r>
              <a:rPr b="0" lang="en-US" sz="2400" spc="-1" strike="noStrike">
                <a:solidFill>
                  <a:srgbClr val="f7f9ff"/>
                </a:solidFill>
                <a:latin typeface="Calibri Light"/>
                <a:ea typeface="Quicksand Regular"/>
              </a:rPr>
              <a:t>Presented By: Vincent Roberts</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06" dur="indefinite" restart="never" nodeType="tmRoot">
          <p:childTnLst>
            <p:seq>
              <p:cTn id="107"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3735</TotalTime>
  <Application>LibreOffice/6.1.4.2$Windows_X86_64 LibreOffice_project/9d0f32d1f0b509096fd65e0d4bec26ddd1938fd3</Application>
  <Words>2171</Words>
  <Paragraphs>300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home</dc:creator>
  <dc:description/>
  <dc:language>ja-JP</dc:language>
  <cp:lastModifiedBy/>
  <dcterms:modified xsi:type="dcterms:W3CDTF">2019-10-23T17:36:14Z</dcterms:modified>
  <cp:revision>485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30</vt:i4>
  </property>
</Properties>
</file>